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5.png" ContentType="image/png"/>
  <Override PartName="/ppt/media/image27.png" ContentType="image/png"/>
  <Override PartName="/ppt/media/image15.png" ContentType="image/png"/>
  <Override PartName="/ppt/media/image3.png" ContentType="image/png"/>
  <Override PartName="/ppt/media/image26.png" ContentType="image/png"/>
  <Override PartName="/ppt/media/image32.png" ContentType="image/png"/>
  <Override PartName="/ppt/media/hdphoto2.wdp" ContentType="image/vnd.ms-photo"/>
  <Override PartName="/ppt/media/image12.png" ContentType="image/png"/>
  <Override PartName="/ppt/media/image49.png" ContentType="image/png"/>
  <Override PartName="/ppt/media/image25.png" ContentType="image/png"/>
  <Override PartName="/ppt/media/image38.png" ContentType="image/png"/>
  <Override PartName="/ppt/media/image8.png" ContentType="image/png"/>
  <Override PartName="/ppt/media/image33.png" ContentType="image/png"/>
  <Override PartName="/ppt/media/hdphoto3.wdp" ContentType="image/vnd.ms-photo"/>
  <Override PartName="/ppt/media/image20.png" ContentType="image/png"/>
  <Override PartName="/ppt/media/image23.png" ContentType="image/png"/>
  <Override PartName="/ppt/media/image11.png" ContentType="image/png"/>
  <Override PartName="/ppt/media/image48.png" ContentType="image/png"/>
  <Override PartName="/ppt/media/image22.png" ContentType="image/png"/>
  <Override PartName="/ppt/media/image56.png" ContentType="image/png"/>
  <Override PartName="/ppt/media/image21.png" ContentType="image/png"/>
  <Override PartName="/ppt/media/image2.png" ContentType="image/png"/>
  <Override PartName="/ppt/media/image14.png" ContentType="image/png"/>
  <Override PartName="/ppt/media/image34.png" ContentType="image/png"/>
  <Override PartName="/ppt/media/hdphoto4.wdp" ContentType="image/vnd.ms-photo"/>
  <Override PartName="/ppt/media/image4.png" ContentType="image/png"/>
  <Override PartName="/ppt/media/image16.png" ContentType="image/png"/>
  <Override PartName="/ppt/media/image24.png" ContentType="image/png"/>
  <Override PartName="/ppt/media/image13.png" ContentType="image/png"/>
  <Override PartName="/ppt/media/image1.png" ContentType="image/png"/>
  <Override PartName="/ppt/media/hdphoto1.wdp" ContentType="image/vnd.ms-photo"/>
  <Override PartName="/ppt/media/image31.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9.png" ContentType="image/png"/>
  <Override PartName="/ppt/media/image7.png" ContentType="image/png"/>
  <Override PartName="/ppt/media/image37.png" ContentType="image/png"/>
  <Override PartName="/ppt/media/image9.png" ContentType="image/png"/>
  <Override PartName="/ppt/media/image39.png" ContentType="image/png"/>
  <Override PartName="/ppt/media/image28.png" ContentType="image/png"/>
  <Override PartName="/ppt/media/image2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9144000" cy="6858000"/>
  <p:notesSz cx="9296400" cy="688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GB" sz="4400" spc="-1" strike="noStrike">
                <a:latin typeface="Arial"/>
              </a:rPr>
              <a:t>Click to move the slide</a:t>
            </a:r>
            <a:endParaRPr b="0" lang="en-GB" sz="4400" spc="-1" strike="noStrike">
              <a:latin typeface="Arial"/>
            </a:endParaRPr>
          </a:p>
        </p:txBody>
      </p:sp>
      <p:sp>
        <p:nvSpPr>
          <p:cNvPr id="1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17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173"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GB" sz="1400" spc="-1" strike="noStrike">
                <a:latin typeface="Times New Roman"/>
              </a:defRPr>
            </a:lvl1pPr>
          </a:lstStyle>
          <a:p>
            <a:pPr algn="r">
              <a:buNone/>
            </a:pPr>
            <a:r>
              <a:rPr b="0" lang="en-GB" sz="1400" spc="-1" strike="noStrike">
                <a:latin typeface="Times New Roman"/>
              </a:rPr>
              <a:t>&lt;date/time&gt;</a:t>
            </a:r>
            <a:endParaRPr b="0" lang="en-GB" sz="1400" spc="-1" strike="noStrike">
              <a:latin typeface="Times New Roman"/>
            </a:endParaRPr>
          </a:p>
        </p:txBody>
      </p:sp>
      <p:sp>
        <p:nvSpPr>
          <p:cNvPr id="174"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GB" sz="1400" spc="-1" strike="noStrike">
                <a:latin typeface="Times New Roman"/>
              </a:defRPr>
            </a:lvl1pPr>
          </a:lstStyle>
          <a:p>
            <a:r>
              <a:rPr b="0" lang="en-GB" sz="1400" spc="-1" strike="noStrike">
                <a:latin typeface="Times New Roman"/>
              </a:rPr>
              <a:t>&lt;footer&gt;</a:t>
            </a:r>
            <a:endParaRPr b="0" lang="en-GB" sz="1400" spc="-1" strike="noStrike">
              <a:latin typeface="Times New Roman"/>
            </a:endParaRPr>
          </a:p>
        </p:txBody>
      </p:sp>
      <p:sp>
        <p:nvSpPr>
          <p:cNvPr id="175"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GB" sz="1400" spc="-1" strike="noStrike">
                <a:latin typeface="Times New Roman"/>
              </a:defRPr>
            </a:lvl1pPr>
          </a:lstStyle>
          <a:p>
            <a:pPr algn="r">
              <a:buNone/>
            </a:pPr>
            <a:fld id="{41DB9B82-C2F8-45F9-9093-335630B1AFF2}"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2927520" y="515880"/>
            <a:ext cx="3441600" cy="2579400"/>
          </a:xfrm>
          <a:prstGeom prst="rect">
            <a:avLst/>
          </a:prstGeom>
          <a:ln w="0">
            <a:noFill/>
          </a:ln>
        </p:spPr>
      </p:sp>
      <p:sp>
        <p:nvSpPr>
          <p:cNvPr id="476" name="PlaceHolder 2"/>
          <p:cNvSpPr>
            <a:spLocks noGrp="1"/>
          </p:cNvSpPr>
          <p:nvPr>
            <p:ph type="body"/>
          </p:nvPr>
        </p:nvSpPr>
        <p:spPr>
          <a:xfrm>
            <a:off x="929520" y="3268800"/>
            <a:ext cx="7435440" cy="3094920"/>
          </a:xfrm>
          <a:prstGeom prst="rect">
            <a:avLst/>
          </a:prstGeom>
          <a:noFill/>
          <a:ln w="0">
            <a:noFill/>
          </a:ln>
        </p:spPr>
        <p:txBody>
          <a:bodyPr lIns="92520" rIns="92520" tIns="46080" bIns="46080" anchor="t">
            <a:noAutofit/>
          </a:bodyPr>
          <a:p>
            <a:endParaRPr b="0" lang="en-GB" sz="2000" spc="-1" strike="noStrike">
              <a:latin typeface="Arial"/>
            </a:endParaRPr>
          </a:p>
        </p:txBody>
      </p:sp>
      <p:sp>
        <p:nvSpPr>
          <p:cNvPr id="477" name="PlaceHolder 3"/>
          <p:cNvSpPr>
            <a:spLocks noGrp="1"/>
          </p:cNvSpPr>
          <p:nvPr>
            <p:ph type="sldNum" idx="116"/>
          </p:nvPr>
        </p:nvSpPr>
        <p:spPr>
          <a:xfrm>
            <a:off x="5265720" y="6536520"/>
            <a:ext cx="4026600" cy="342360"/>
          </a:xfrm>
          <a:prstGeom prst="rect">
            <a:avLst/>
          </a:prstGeom>
          <a:noFill/>
          <a:ln w="0">
            <a:noFill/>
          </a:ln>
        </p:spPr>
        <p:txBody>
          <a:bodyPr lIns="92520" rIns="92520" tIns="46080" bIns="46080" anchor="b">
            <a:noAutofit/>
          </a:bodyPr>
          <a:lstStyle>
            <a:lvl1pPr algn="r">
              <a:lnSpc>
                <a:spcPct val="100000"/>
              </a:lnSpc>
              <a:buNone/>
              <a:defRPr b="0" lang="en-IN" sz="1200" spc="-1" strike="noStrike">
                <a:solidFill>
                  <a:srgbClr val="000000"/>
                </a:solidFill>
                <a:latin typeface="+mn-lt"/>
                <a:ea typeface="+mn-ea"/>
              </a:defRPr>
            </a:lvl1pPr>
          </a:lstStyle>
          <a:p>
            <a:pPr algn="r">
              <a:lnSpc>
                <a:spcPct val="100000"/>
              </a:lnSpc>
              <a:buNone/>
            </a:pPr>
            <a:fld id="{A6F7C5E6-C108-4999-9151-ECE0F190A230}" type="slidenum">
              <a:rPr b="0" lang="en-IN" sz="1200" spc="-1" strike="noStrike">
                <a:solidFill>
                  <a:srgbClr val="000000"/>
                </a:solidFill>
                <a:latin typeface="+mn-lt"/>
                <a:ea typeface="+mn-ea"/>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6DCDE6B-A2DD-43EE-85C7-400FC6CA6C5F}" type="slidenum">
              <a:t>&lt;#&gt;</a:t>
            </a:fld>
          </a:p>
        </p:txBody>
      </p:sp>
      <p:sp>
        <p:nvSpPr>
          <p:cNvPr id="4" name="PlaceHolder 3"/>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E054E83-D01A-4D33-8885-2E2B70FC80A5}"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3682110-4E5F-4C0C-AF04-65051E660634}" type="slidenum">
              <a:t>&lt;#&gt;</a:t>
            </a:fld>
          </a:p>
        </p:txBody>
      </p:sp>
      <p:sp>
        <p:nvSpPr>
          <p:cNvPr id="9" name="PlaceHolder 8"/>
          <p:cNvSpPr>
            <a:spLocks noGrp="1"/>
          </p:cNvSpPr>
          <p:nvPr>
            <p:ph type="dt" idx="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2944699-ADC8-4E67-84F0-FFA1290EE599}" type="slidenum">
              <a:t>&lt;#&gt;</a:t>
            </a:fld>
          </a:p>
        </p:txBody>
      </p:sp>
      <p:sp>
        <p:nvSpPr>
          <p:cNvPr id="11" name="PlaceHolder 10"/>
          <p:cNvSpPr>
            <a:spLocks noGrp="1"/>
          </p:cNvSpPr>
          <p:nvPr>
            <p:ph type="dt" idx="3"/>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0CCE481-6B9F-404C-B1ED-7A8DFBDC97B4}"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0DC73E4-17C9-40DD-A9BC-226E04D18DAD}"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3DCA6EF-27C6-4A19-9F1E-F54825C3315A}"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7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F150EF6-DB5D-4FD1-9BDB-50B59BA7C31C}"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60551F5-93F5-4DA1-B27A-C0BFCAC6C2FF}"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BA6625B-3DE1-4943-8757-8A9737F1D371}"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8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8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273D7CA-F44D-4EF3-A567-93045B1ABC7A}"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F1E632E-0262-494D-97A4-D04232A7CE13}"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8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8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106A2B7-7FE7-4823-AC0B-F912EF01B3BD}"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28BC5BD-0B65-407B-9DC6-ABB3A1CF17FB}"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4783CD5-615C-4847-93FB-B5AECBAD0DBB}"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DCC8BE8-F4C4-48F8-8E33-ACF39BA78BFD}" type="slidenum">
              <a:t>&lt;#&gt;</a:t>
            </a:fld>
          </a:p>
        </p:txBody>
      </p:sp>
      <p:sp>
        <p:nvSpPr>
          <p:cNvPr id="9" name="PlaceHolder 8"/>
          <p:cNvSpPr>
            <a:spLocks noGrp="1"/>
          </p:cNvSpPr>
          <p:nvPr>
            <p:ph type="dt" idx="6"/>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415BB2B-36FC-47C3-AA9B-732AC67AB404}" type="slidenum">
              <a:t>&lt;#&gt;</a:t>
            </a:fld>
          </a:p>
        </p:txBody>
      </p:sp>
      <p:sp>
        <p:nvSpPr>
          <p:cNvPr id="11" name="PlaceHolder 10"/>
          <p:cNvSpPr>
            <a:spLocks noGrp="1"/>
          </p:cNvSpPr>
          <p:nvPr>
            <p:ph type="dt" idx="6"/>
          </p:nvPr>
        </p:nvSpPr>
        <p:spPr/>
        <p:txBody>
          <a:bodyPr/>
          <a:p>
            <a:r>
              <a:rPr lang="en-GB"/>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8FD5CF2-D7EC-4F16-96B5-F5A5D1E4F4E7}" type="slidenum">
              <a:t>&lt;#&gt;</a:t>
            </a:fld>
          </a:p>
        </p:txBody>
      </p:sp>
      <p:sp>
        <p:nvSpPr>
          <p:cNvPr id="4" name="PlaceHolder 3"/>
          <p:cNvSpPr>
            <a:spLocks noGrp="1"/>
          </p:cNvSpPr>
          <p:nvPr>
            <p:ph type="dt" idx="9"/>
          </p:nvPr>
        </p:nvSpPr>
        <p:spPr/>
        <p:txBody>
          <a:bodyPr/>
          <a:p>
            <a:r>
              <a:rPr lang="en-GB"/>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067D07E-E69E-4997-AB9A-0A90FB73F2D1}"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530B8E4-CF19-463B-A921-E12C913C8027}"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3110470-5079-4430-A818-E5C58752A8F2}"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2F9D791-D775-47F5-8246-D072DF2251EE}" type="slidenum">
              <a:t>&lt;#&gt;</a:t>
            </a:fld>
          </a:p>
        </p:txBody>
      </p:sp>
      <p:sp>
        <p:nvSpPr>
          <p:cNvPr id="5" name="PlaceHolder 4"/>
          <p:cNvSpPr>
            <a:spLocks noGrp="1"/>
          </p:cNvSpPr>
          <p:nvPr>
            <p:ph type="dt" idx="9"/>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170F43A-CE11-4721-9CF2-AD3AD5382B28}"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4D9CD4A-B08A-420F-A103-A6E1482F2A4D}" type="slidenum">
              <a:t>&lt;#&gt;</a:t>
            </a:fld>
          </a:p>
        </p:txBody>
      </p:sp>
      <p:sp>
        <p:nvSpPr>
          <p:cNvPr id="5" name="PlaceHolder 4"/>
          <p:cNvSpPr>
            <a:spLocks noGrp="1"/>
          </p:cNvSpPr>
          <p:nvPr>
            <p:ph type="dt" idx="9"/>
          </p:nvPr>
        </p:nvSpPr>
        <p:spPr/>
        <p:txBody>
          <a:bodyPr/>
          <a:p>
            <a:r>
              <a:rPr lang="en-GB"/>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5793EB5-31BC-47CC-9A14-D12A7830CF8B}"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D24E805-C472-41C7-9EA1-725ABE342B22}"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EA89DC2-7635-40B8-8F0B-2BDC70FEF0F1}"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77F551F-BBF0-43E0-9D07-1281DB3FABBA}"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EE7C5D41-C6EC-4C75-B3A7-2A455311390A}" type="slidenum">
              <a:t>&lt;#&gt;</a:t>
            </a:fld>
          </a:p>
        </p:txBody>
      </p:sp>
      <p:sp>
        <p:nvSpPr>
          <p:cNvPr id="9" name="PlaceHolder 8"/>
          <p:cNvSpPr>
            <a:spLocks noGrp="1"/>
          </p:cNvSpPr>
          <p:nvPr>
            <p:ph type="dt" idx="9"/>
          </p:nvPr>
        </p:nvSpPr>
        <p:spPr/>
        <p:txBody>
          <a:bodyPr/>
          <a:p>
            <a:r>
              <a:rPr lang="en-GB"/>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6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7113F0BF-6F75-46F6-8ACE-14D59E411760}" type="slidenum">
              <a:t>&lt;#&gt;</a:t>
            </a:fld>
          </a:p>
        </p:txBody>
      </p:sp>
      <p:sp>
        <p:nvSpPr>
          <p:cNvPr id="11" name="PlaceHolder 10"/>
          <p:cNvSpPr>
            <a:spLocks noGrp="1"/>
          </p:cNvSpPr>
          <p:nvPr>
            <p:ph type="dt" idx="9"/>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B8AD747-A438-4345-A8BB-68C504987B51}"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4D7E0E8-898F-474E-8270-ADFBFA94F119}"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EDF8979-2F20-4020-9030-4C09E91D1AF6}"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EF3EBF2-2A7A-42B5-9066-30F273A92E78}"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D74A01F-8FEB-4B03-8C36-EB5892032E08}"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D6C5251-FC67-4F15-A188-A449ACF6C691}" type="slidenum">
              <a:t>&lt;#&gt;</a:t>
            </a:fld>
          </a:p>
        </p:txBody>
      </p:sp>
      <p:sp>
        <p:nvSpPr>
          <p:cNvPr id="8" name="PlaceHolder 7"/>
          <p:cNvSpPr>
            <a:spLocks noGrp="1"/>
          </p:cNvSpPr>
          <p:nvPr>
            <p:ph type="dt" idx="3"/>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5d1d7"/>
        </a:solidFill>
      </p:bgPr>
    </p:bg>
    <p:spTree>
      <p:nvGrpSpPr>
        <p:cNvPr id="1" name=""/>
        <p:cNvGrpSpPr/>
        <p:nvPr/>
      </p:nvGrpSpPr>
      <p:grpSpPr>
        <a:xfrm>
          <a:off x="0" y="0"/>
          <a:ext cx="0" cy="0"/>
          <a:chOff x="0" y="0"/>
          <a:chExt cx="0" cy="0"/>
        </a:xfrm>
      </p:grpSpPr>
      <p:sp>
        <p:nvSpPr>
          <p:cNvPr id="0" name="Rectangle 16" hidden="1"/>
          <p:cNvSpPr/>
          <p:nvPr/>
        </p:nvSpPr>
        <p:spPr>
          <a:xfrm>
            <a:off x="0" y="6705720"/>
            <a:ext cx="9142200" cy="150480"/>
          </a:xfrm>
          <a:prstGeom prst="rect">
            <a:avLst/>
          </a:prstGeom>
          <a:solidFill>
            <a:srgbClr val="ffffff"/>
          </a:solidFill>
          <a:ln w="9525">
            <a:noFill/>
          </a:ln>
        </p:spPr>
        <p:style>
          <a:lnRef idx="0"/>
          <a:fillRef idx="0"/>
          <a:effectRef idx="0"/>
          <a:fontRef idx="minor"/>
        </p:style>
      </p:sp>
      <p:sp>
        <p:nvSpPr>
          <p:cNvPr id="1" name="Rectangle 15" hidden="1"/>
          <p:cNvSpPr/>
          <p:nvPr/>
        </p:nvSpPr>
        <p:spPr>
          <a:xfrm>
            <a:off x="0" y="0"/>
            <a:ext cx="9142200" cy="1391400"/>
          </a:xfrm>
          <a:prstGeom prst="rect">
            <a:avLst/>
          </a:prstGeom>
          <a:solidFill>
            <a:srgbClr val="ffffff"/>
          </a:solidFill>
          <a:ln w="9525">
            <a:noFill/>
          </a:ln>
        </p:spPr>
        <p:style>
          <a:lnRef idx="0"/>
          <a:fillRef idx="0"/>
          <a:effectRef idx="0"/>
          <a:fontRef idx="minor"/>
        </p:style>
      </p:sp>
      <p:sp>
        <p:nvSpPr>
          <p:cNvPr id="2" name="Rectangle 17" hidden="1"/>
          <p:cNvSpPr/>
          <p:nvPr/>
        </p:nvSpPr>
        <p:spPr>
          <a:xfrm>
            <a:off x="0" y="0"/>
            <a:ext cx="150480" cy="6856200"/>
          </a:xfrm>
          <a:prstGeom prst="rect">
            <a:avLst/>
          </a:prstGeom>
          <a:solidFill>
            <a:srgbClr val="ffffff"/>
          </a:solidFill>
          <a:ln w="9525">
            <a:noFill/>
          </a:ln>
        </p:spPr>
        <p:style>
          <a:lnRef idx="0"/>
          <a:fillRef idx="0"/>
          <a:effectRef idx="0"/>
          <a:fontRef idx="minor"/>
        </p:style>
      </p:sp>
      <p:sp>
        <p:nvSpPr>
          <p:cNvPr id="3" name="Rectangle 18" hidden="1"/>
          <p:cNvSpPr/>
          <p:nvPr/>
        </p:nvSpPr>
        <p:spPr>
          <a:xfrm>
            <a:off x="8991720" y="0"/>
            <a:ext cx="150480" cy="6856200"/>
          </a:xfrm>
          <a:prstGeom prst="rect">
            <a:avLst/>
          </a:prstGeom>
          <a:solidFill>
            <a:srgbClr val="ffffff"/>
          </a:solidFill>
          <a:ln w="9525">
            <a:noFill/>
          </a:ln>
        </p:spPr>
        <p:style>
          <a:lnRef idx="0"/>
          <a:fillRef idx="0"/>
          <a:effectRef idx="0"/>
          <a:fontRef idx="minor"/>
        </p:style>
      </p:sp>
      <p:sp>
        <p:nvSpPr>
          <p:cNvPr id="4" name="Rectangle 8" hidden="1"/>
          <p:cNvSpPr/>
          <p:nvPr/>
        </p:nvSpPr>
        <p:spPr>
          <a:xfrm>
            <a:off x="149400" y="6388560"/>
            <a:ext cx="8831160" cy="307800"/>
          </a:xfrm>
          <a:prstGeom prst="rect">
            <a:avLst/>
          </a:prstGeom>
          <a:solidFill>
            <a:schemeClr val="accent3"/>
          </a:solidFill>
          <a:ln w="9525">
            <a:noFill/>
          </a:ln>
        </p:spPr>
        <p:style>
          <a:lnRef idx="0"/>
          <a:fillRef idx="0"/>
          <a:effectRef idx="0"/>
          <a:fontRef idx="minor"/>
        </p:style>
      </p:sp>
      <p:sp>
        <p:nvSpPr>
          <p:cNvPr id="5" name="Rectangle 7" hidden="1"/>
          <p:cNvSpPr/>
          <p:nvPr/>
        </p:nvSpPr>
        <p:spPr>
          <a:xfrm>
            <a:off x="152280" y="155520"/>
            <a:ext cx="8831160" cy="6545160"/>
          </a:xfrm>
          <a:prstGeom prst="rect">
            <a:avLst/>
          </a:prstGeom>
          <a:noFill/>
          <a:ln w="9525">
            <a:solidFill>
              <a:srgbClr val="7b9899"/>
            </a:solidFill>
            <a:miter/>
          </a:ln>
        </p:spPr>
        <p:style>
          <a:lnRef idx="0"/>
          <a:fillRef idx="0"/>
          <a:effectRef idx="0"/>
          <a:fontRef idx="minor"/>
        </p:style>
      </p:sp>
      <p:sp>
        <p:nvSpPr>
          <p:cNvPr id="6" name="Straight Connector 9"/>
          <p:cNvSpPr/>
          <p:nvPr/>
        </p:nvSpPr>
        <p:spPr>
          <a:xfrm>
            <a:off x="152280" y="1276560"/>
            <a:ext cx="8832960" cy="360"/>
          </a:xfrm>
          <a:prstGeom prst="line">
            <a:avLst/>
          </a:prstGeom>
          <a:ln w="9525">
            <a:solidFill>
              <a:srgbClr val="7b9899"/>
            </a:solidFill>
            <a:prstDash val="sysDash"/>
            <a:round/>
          </a:ln>
        </p:spPr>
        <p:style>
          <a:lnRef idx="0"/>
          <a:fillRef idx="0"/>
          <a:effectRef idx="0"/>
          <a:fontRef idx="minor"/>
        </p:style>
      </p:sp>
      <p:sp>
        <p:nvSpPr>
          <p:cNvPr id="7" name="Oval 11" hidden="1"/>
          <p:cNvSpPr/>
          <p:nvPr/>
        </p:nvSpPr>
        <p:spPr>
          <a:xfrm>
            <a:off x="4267080" y="956160"/>
            <a:ext cx="607680" cy="607680"/>
          </a:xfrm>
          <a:prstGeom prst="ellipse">
            <a:avLst/>
          </a:prstGeom>
          <a:solidFill>
            <a:srgbClr val="ffffff"/>
          </a:solidFill>
          <a:ln w="15875">
            <a:noFill/>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8" name="Oval 14" hidden="1"/>
          <p:cNvSpPr/>
          <p:nvPr/>
        </p:nvSpPr>
        <p:spPr>
          <a:xfrm>
            <a:off x="4361760" y="1050480"/>
            <a:ext cx="418680" cy="418680"/>
          </a:xfrm>
          <a:prstGeom prst="ellipse">
            <a:avLst/>
          </a:prstGeom>
          <a:solidFill>
            <a:srgbClr val="ffffff"/>
          </a:solidFill>
          <a:ln cap="rnd" w="50800">
            <a:solidFill>
              <a:srgbClr val="7b9899"/>
            </a:solidFill>
            <a:round/>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9" name="Rectangle 14"/>
          <p:cNvSpPr/>
          <p:nvPr/>
        </p:nvSpPr>
        <p:spPr>
          <a:xfrm>
            <a:off x="0" y="6705720"/>
            <a:ext cx="9142200" cy="150480"/>
          </a:xfrm>
          <a:prstGeom prst="rect">
            <a:avLst/>
          </a:prstGeom>
          <a:solidFill>
            <a:srgbClr val="ffffff"/>
          </a:solidFill>
          <a:ln w="9525">
            <a:noFill/>
          </a:ln>
        </p:spPr>
        <p:style>
          <a:lnRef idx="0"/>
          <a:fillRef idx="0"/>
          <a:effectRef idx="0"/>
          <a:fontRef idx="minor"/>
        </p:style>
      </p:sp>
      <p:sp>
        <p:nvSpPr>
          <p:cNvPr id="10" name="Rectangle 18"/>
          <p:cNvSpPr/>
          <p:nvPr/>
        </p:nvSpPr>
        <p:spPr>
          <a:xfrm>
            <a:off x="8991720" y="2880"/>
            <a:ext cx="150480" cy="6856200"/>
          </a:xfrm>
          <a:prstGeom prst="rect">
            <a:avLst/>
          </a:prstGeom>
          <a:solidFill>
            <a:srgbClr val="ffffff"/>
          </a:solidFill>
          <a:ln w="9525">
            <a:noFill/>
          </a:ln>
        </p:spPr>
        <p:style>
          <a:lnRef idx="0"/>
          <a:fillRef idx="0"/>
          <a:effectRef idx="0"/>
          <a:fontRef idx="minor"/>
        </p:style>
      </p:sp>
      <p:sp>
        <p:nvSpPr>
          <p:cNvPr id="11" name="Rectangle 17"/>
          <p:cNvSpPr/>
          <p:nvPr/>
        </p:nvSpPr>
        <p:spPr>
          <a:xfrm>
            <a:off x="0" y="0"/>
            <a:ext cx="150480" cy="6856200"/>
          </a:xfrm>
          <a:prstGeom prst="rect">
            <a:avLst/>
          </a:prstGeom>
          <a:solidFill>
            <a:srgbClr val="ffffff"/>
          </a:solidFill>
          <a:ln w="9525">
            <a:noFill/>
          </a:ln>
        </p:spPr>
        <p:style>
          <a:lnRef idx="0"/>
          <a:fillRef idx="0"/>
          <a:effectRef idx="0"/>
          <a:fontRef idx="minor"/>
        </p:style>
      </p:sp>
      <p:sp>
        <p:nvSpPr>
          <p:cNvPr id="12" name="Rectangle 15"/>
          <p:cNvSpPr/>
          <p:nvPr/>
        </p:nvSpPr>
        <p:spPr>
          <a:xfrm>
            <a:off x="0" y="0"/>
            <a:ext cx="9142200" cy="2512800"/>
          </a:xfrm>
          <a:prstGeom prst="rect">
            <a:avLst/>
          </a:prstGeom>
          <a:solidFill>
            <a:srgbClr val="ffffff"/>
          </a:solidFill>
          <a:ln w="9525">
            <a:noFill/>
          </a:ln>
        </p:spPr>
        <p:style>
          <a:lnRef idx="0"/>
          <a:fillRef idx="0"/>
          <a:effectRef idx="0"/>
          <a:fontRef idx="minor"/>
        </p:style>
      </p:sp>
      <p:sp>
        <p:nvSpPr>
          <p:cNvPr id="13" name="Rectangle 11"/>
          <p:cNvSpPr/>
          <p:nvPr/>
        </p:nvSpPr>
        <p:spPr>
          <a:xfrm>
            <a:off x="146160" y="6391800"/>
            <a:ext cx="8831160" cy="307800"/>
          </a:xfrm>
          <a:prstGeom prst="rect">
            <a:avLst/>
          </a:prstGeom>
          <a:solidFill>
            <a:schemeClr val="accent3"/>
          </a:solidFill>
          <a:ln w="9525">
            <a:noFill/>
          </a:ln>
        </p:spPr>
        <p:style>
          <a:lnRef idx="0"/>
          <a:fillRef idx="0"/>
          <a:effectRef idx="0"/>
          <a:fontRef idx="minor"/>
        </p:style>
      </p:sp>
      <p:sp>
        <p:nvSpPr>
          <p:cNvPr id="14" name="Straight Connector 6"/>
          <p:cNvSpPr/>
          <p:nvPr/>
        </p:nvSpPr>
        <p:spPr>
          <a:xfrm>
            <a:off x="155160" y="2419920"/>
            <a:ext cx="8833320" cy="360"/>
          </a:xfrm>
          <a:prstGeom prst="line">
            <a:avLst/>
          </a:prstGeom>
          <a:ln w="11430">
            <a:solidFill>
              <a:srgbClr val="7b9899"/>
            </a:solidFill>
            <a:prstDash val="sysDash"/>
            <a:round/>
          </a:ln>
        </p:spPr>
        <p:style>
          <a:lnRef idx="0"/>
          <a:fillRef idx="0"/>
          <a:effectRef idx="0"/>
          <a:fontRef idx="minor"/>
        </p:style>
      </p:sp>
      <p:sp>
        <p:nvSpPr>
          <p:cNvPr id="15" name="Rectangle 9"/>
          <p:cNvSpPr/>
          <p:nvPr/>
        </p:nvSpPr>
        <p:spPr>
          <a:xfrm>
            <a:off x="152280" y="152280"/>
            <a:ext cx="8831160" cy="6545160"/>
          </a:xfrm>
          <a:prstGeom prst="rect">
            <a:avLst/>
          </a:prstGeom>
          <a:noFill/>
          <a:ln w="9525">
            <a:solidFill>
              <a:srgbClr val="7b9899"/>
            </a:solidFill>
            <a:miter/>
          </a:ln>
        </p:spPr>
        <p:style>
          <a:lnRef idx="0"/>
          <a:fillRef idx="0"/>
          <a:effectRef idx="0"/>
          <a:fontRef idx="minor"/>
        </p:style>
      </p:sp>
      <p:sp>
        <p:nvSpPr>
          <p:cNvPr id="16" name="Oval 12"/>
          <p:cNvSpPr/>
          <p:nvPr/>
        </p:nvSpPr>
        <p:spPr>
          <a:xfrm>
            <a:off x="4267080" y="2115360"/>
            <a:ext cx="607680" cy="607680"/>
          </a:xfrm>
          <a:prstGeom prst="ellipse">
            <a:avLst/>
          </a:prstGeom>
          <a:solidFill>
            <a:srgbClr val="ffffff"/>
          </a:solidFill>
          <a:ln w="15875">
            <a:noFill/>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7" name="Oval 13"/>
          <p:cNvSpPr/>
          <p:nvPr/>
        </p:nvSpPr>
        <p:spPr>
          <a:xfrm>
            <a:off x="4361760" y="2209680"/>
            <a:ext cx="418680" cy="418680"/>
          </a:xfrm>
          <a:prstGeom prst="ellipse">
            <a:avLst/>
          </a:prstGeom>
          <a:solidFill>
            <a:srgbClr val="ffffff"/>
          </a:solidFill>
          <a:ln cap="rnd" w="50800">
            <a:solidFill>
              <a:srgbClr val="7b9899"/>
            </a:solidFill>
            <a:round/>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8" name="PlaceHolder 1"/>
          <p:cNvSpPr>
            <a:spLocks noGrp="1"/>
          </p:cNvSpPr>
          <p:nvPr>
            <p:ph type="ftr" idx="1"/>
          </p:nvPr>
        </p:nvSpPr>
        <p:spPr>
          <a:xfrm>
            <a:off x="304920" y="6410880"/>
            <a:ext cx="3579480" cy="363960"/>
          </a:xfrm>
          <a:prstGeom prst="rect">
            <a:avLst/>
          </a:prstGeom>
          <a:noFill/>
          <a:ln w="0">
            <a:noFill/>
          </a:ln>
        </p:spPr>
        <p:txBody>
          <a:bodyPr lIns="90000" rIns="90000" tIns="45000" bIns="45000" anchor="t">
            <a:noAutofit/>
          </a:bodyPr>
          <a:lstStyle>
            <a:lvl1pPr>
              <a:lnSpc>
                <a:spcPct val="100000"/>
              </a:lnSpc>
              <a:buNone/>
              <a:defRPr b="0" lang="en-US" sz="1200" spc="-1" strike="noStrike">
                <a:solidFill>
                  <a:srgbClr val="ffffff"/>
                </a:solidFill>
                <a:latin typeface="Georgia"/>
              </a:defRPr>
            </a:lvl1pPr>
          </a:lstStyle>
          <a:p>
            <a:pPr>
              <a:lnSpc>
                <a:spcPct val="100000"/>
              </a:lnSpc>
              <a:buNone/>
            </a:pPr>
            <a:r>
              <a:rPr b="0" lang="en-US" sz="1200" spc="-1" strike="noStrike">
                <a:solidFill>
                  <a:srgbClr val="ffffff"/>
                </a:solidFill>
                <a:latin typeface="Georgia"/>
              </a:rPr>
              <a:t>&lt;footer&gt;</a:t>
            </a:r>
            <a:endParaRPr b="0" lang="en-GB" sz="1200" spc="-1" strike="noStrike">
              <a:latin typeface="Times New Roman"/>
            </a:endParaRPr>
          </a:p>
        </p:txBody>
      </p:sp>
      <p:sp>
        <p:nvSpPr>
          <p:cNvPr id="19" name="PlaceHolder 2"/>
          <p:cNvSpPr>
            <a:spLocks noGrp="1"/>
          </p:cNvSpPr>
          <p:nvPr>
            <p:ph type="sldNum" idx="2"/>
          </p:nvPr>
        </p:nvSpPr>
        <p:spPr>
          <a:xfrm>
            <a:off x="4343400" y="219960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6d8687"/>
                </a:solidFill>
                <a:latin typeface="Georgia"/>
              </a:defRPr>
            </a:lvl1pPr>
          </a:lstStyle>
          <a:p>
            <a:pPr algn="ctr">
              <a:lnSpc>
                <a:spcPct val="100000"/>
              </a:lnSpc>
              <a:buNone/>
            </a:pPr>
            <a:fld id="{92421096-DCCF-4917-90CB-866B15BC197D}" type="slidenum">
              <a:rPr b="0" lang="en-US" sz="1600" spc="-1" strike="noStrike">
                <a:solidFill>
                  <a:srgbClr val="6d8687"/>
                </a:solidFill>
                <a:latin typeface="Georgia"/>
              </a:rPr>
              <a:t>&lt;number&gt;</a:t>
            </a:fld>
            <a:endParaRPr b="0" lang="en-GB" sz="1600" spc="-1" strike="noStrike">
              <a:latin typeface="Times New Roman"/>
            </a:endParaRPr>
          </a:p>
        </p:txBody>
      </p:sp>
      <p:sp>
        <p:nvSpPr>
          <p:cNvPr id="20" name="PlaceHolder 3"/>
          <p:cNvSpPr>
            <a:spLocks noGrp="1"/>
          </p:cNvSpPr>
          <p:nvPr>
            <p:ph type="dt" idx="3"/>
          </p:nvPr>
        </p:nvSpPr>
        <p:spPr>
          <a:xfrm>
            <a:off x="5791320" y="6405120"/>
            <a:ext cx="3043080" cy="363960"/>
          </a:xfrm>
          <a:prstGeom prst="rect">
            <a:avLst/>
          </a:prstGeom>
          <a:noFill/>
          <a:ln w="0">
            <a:noFill/>
          </a:ln>
        </p:spPr>
        <p:txBody>
          <a:bodyPr lIns="90000" rIns="90000" tIns="45000" bIns="4500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2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5d1d7"/>
        </a:solidFill>
      </p:bgPr>
    </p:bg>
    <p:spTree>
      <p:nvGrpSpPr>
        <p:cNvPr id="1" name=""/>
        <p:cNvGrpSpPr/>
        <p:nvPr/>
      </p:nvGrpSpPr>
      <p:grpSpPr>
        <a:xfrm>
          <a:off x="0" y="0"/>
          <a:ext cx="0" cy="0"/>
          <a:chOff x="0" y="0"/>
          <a:chExt cx="0" cy="0"/>
        </a:xfrm>
      </p:grpSpPr>
      <p:sp>
        <p:nvSpPr>
          <p:cNvPr id="59" name="Rectangle 16"/>
          <p:cNvSpPr/>
          <p:nvPr/>
        </p:nvSpPr>
        <p:spPr>
          <a:xfrm>
            <a:off x="0" y="6705720"/>
            <a:ext cx="9142200" cy="150480"/>
          </a:xfrm>
          <a:prstGeom prst="rect">
            <a:avLst/>
          </a:prstGeom>
          <a:solidFill>
            <a:srgbClr val="ffffff"/>
          </a:solidFill>
          <a:ln w="9525">
            <a:noFill/>
          </a:ln>
        </p:spPr>
        <p:style>
          <a:lnRef idx="0"/>
          <a:fillRef idx="0"/>
          <a:effectRef idx="0"/>
          <a:fontRef idx="minor"/>
        </p:style>
      </p:sp>
      <p:sp>
        <p:nvSpPr>
          <p:cNvPr id="60" name="Rectangle 15"/>
          <p:cNvSpPr/>
          <p:nvPr/>
        </p:nvSpPr>
        <p:spPr>
          <a:xfrm>
            <a:off x="0" y="0"/>
            <a:ext cx="9142200" cy="1391400"/>
          </a:xfrm>
          <a:prstGeom prst="rect">
            <a:avLst/>
          </a:prstGeom>
          <a:solidFill>
            <a:srgbClr val="ffffff"/>
          </a:solidFill>
          <a:ln w="9525">
            <a:noFill/>
          </a:ln>
        </p:spPr>
        <p:style>
          <a:lnRef idx="0"/>
          <a:fillRef idx="0"/>
          <a:effectRef idx="0"/>
          <a:fontRef idx="minor"/>
        </p:style>
      </p:sp>
      <p:sp>
        <p:nvSpPr>
          <p:cNvPr id="61" name="Rectangle 17"/>
          <p:cNvSpPr/>
          <p:nvPr/>
        </p:nvSpPr>
        <p:spPr>
          <a:xfrm>
            <a:off x="0" y="0"/>
            <a:ext cx="150480" cy="6856200"/>
          </a:xfrm>
          <a:prstGeom prst="rect">
            <a:avLst/>
          </a:prstGeom>
          <a:solidFill>
            <a:srgbClr val="ffffff"/>
          </a:solidFill>
          <a:ln w="9525">
            <a:noFill/>
          </a:ln>
        </p:spPr>
        <p:style>
          <a:lnRef idx="0"/>
          <a:fillRef idx="0"/>
          <a:effectRef idx="0"/>
          <a:fontRef idx="minor"/>
        </p:style>
      </p:sp>
      <p:sp>
        <p:nvSpPr>
          <p:cNvPr id="62" name="Rectangle 18"/>
          <p:cNvSpPr/>
          <p:nvPr/>
        </p:nvSpPr>
        <p:spPr>
          <a:xfrm>
            <a:off x="8991720" y="0"/>
            <a:ext cx="150480" cy="6856200"/>
          </a:xfrm>
          <a:prstGeom prst="rect">
            <a:avLst/>
          </a:prstGeom>
          <a:solidFill>
            <a:srgbClr val="ffffff"/>
          </a:solidFill>
          <a:ln w="9525">
            <a:noFill/>
          </a:ln>
        </p:spPr>
        <p:style>
          <a:lnRef idx="0"/>
          <a:fillRef idx="0"/>
          <a:effectRef idx="0"/>
          <a:fontRef idx="minor"/>
        </p:style>
      </p:sp>
      <p:sp>
        <p:nvSpPr>
          <p:cNvPr id="63" name="Rectangle 8"/>
          <p:cNvSpPr/>
          <p:nvPr/>
        </p:nvSpPr>
        <p:spPr>
          <a:xfrm>
            <a:off x="149400" y="6388560"/>
            <a:ext cx="8831160" cy="307800"/>
          </a:xfrm>
          <a:prstGeom prst="rect">
            <a:avLst/>
          </a:prstGeom>
          <a:solidFill>
            <a:schemeClr val="accent3"/>
          </a:solidFill>
          <a:ln w="9525">
            <a:noFill/>
          </a:ln>
        </p:spPr>
        <p:style>
          <a:lnRef idx="0"/>
          <a:fillRef idx="0"/>
          <a:effectRef idx="0"/>
          <a:fontRef idx="minor"/>
        </p:style>
      </p:sp>
      <p:sp>
        <p:nvSpPr>
          <p:cNvPr id="64" name="Rectangle 7"/>
          <p:cNvSpPr/>
          <p:nvPr/>
        </p:nvSpPr>
        <p:spPr>
          <a:xfrm>
            <a:off x="152280" y="155520"/>
            <a:ext cx="8831160" cy="6545160"/>
          </a:xfrm>
          <a:prstGeom prst="rect">
            <a:avLst/>
          </a:prstGeom>
          <a:noFill/>
          <a:ln w="9525">
            <a:solidFill>
              <a:srgbClr val="7b9899"/>
            </a:solidFill>
            <a:miter/>
          </a:ln>
        </p:spPr>
        <p:style>
          <a:lnRef idx="0"/>
          <a:fillRef idx="0"/>
          <a:effectRef idx="0"/>
          <a:fontRef idx="minor"/>
        </p:style>
      </p:sp>
      <p:sp>
        <p:nvSpPr>
          <p:cNvPr id="65" name="Straight Connector 9"/>
          <p:cNvSpPr/>
          <p:nvPr/>
        </p:nvSpPr>
        <p:spPr>
          <a:xfrm>
            <a:off x="152280" y="1276560"/>
            <a:ext cx="8832960" cy="360"/>
          </a:xfrm>
          <a:prstGeom prst="line">
            <a:avLst/>
          </a:prstGeom>
          <a:ln w="9525">
            <a:solidFill>
              <a:srgbClr val="7b9899"/>
            </a:solidFill>
            <a:prstDash val="sysDash"/>
            <a:round/>
          </a:ln>
        </p:spPr>
        <p:style>
          <a:lnRef idx="0"/>
          <a:fillRef idx="0"/>
          <a:effectRef idx="0"/>
          <a:fontRef idx="minor"/>
        </p:style>
      </p:sp>
      <p:sp>
        <p:nvSpPr>
          <p:cNvPr id="66" name="Oval 11"/>
          <p:cNvSpPr/>
          <p:nvPr/>
        </p:nvSpPr>
        <p:spPr>
          <a:xfrm>
            <a:off x="4267080" y="956160"/>
            <a:ext cx="607680" cy="607680"/>
          </a:xfrm>
          <a:prstGeom prst="ellipse">
            <a:avLst/>
          </a:prstGeom>
          <a:solidFill>
            <a:srgbClr val="ffffff"/>
          </a:solidFill>
          <a:ln w="15875">
            <a:noFill/>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67" name="Oval 14"/>
          <p:cNvSpPr/>
          <p:nvPr/>
        </p:nvSpPr>
        <p:spPr>
          <a:xfrm>
            <a:off x="4361760" y="1050480"/>
            <a:ext cx="418680" cy="418680"/>
          </a:xfrm>
          <a:prstGeom prst="ellipse">
            <a:avLst/>
          </a:prstGeom>
          <a:solidFill>
            <a:srgbClr val="ffffff"/>
          </a:solidFill>
          <a:ln cap="rnd" w="50800">
            <a:solidFill>
              <a:srgbClr val="7b9899"/>
            </a:solidFill>
            <a:round/>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68" name="PlaceHolder 1"/>
          <p:cNvSpPr>
            <a:spLocks noGrp="1"/>
          </p:cNvSpPr>
          <p:nvPr>
            <p:ph type="ftr" idx="4"/>
          </p:nvPr>
        </p:nvSpPr>
        <p:spPr>
          <a:xfrm>
            <a:off x="304920" y="6410880"/>
            <a:ext cx="3579480" cy="363960"/>
          </a:xfrm>
          <a:prstGeom prst="rect">
            <a:avLst/>
          </a:prstGeom>
          <a:noFill/>
          <a:ln w="0">
            <a:noFill/>
          </a:ln>
        </p:spPr>
        <p:txBody>
          <a:bodyPr lIns="90000" rIns="90000" tIns="45000" bIns="45000" anchor="t">
            <a:noAutofit/>
          </a:bodyPr>
          <a:lstStyle>
            <a:lvl1pPr>
              <a:lnSpc>
                <a:spcPct val="100000"/>
              </a:lnSpc>
              <a:buNone/>
              <a:defRPr b="0" lang="en-US" sz="1200" spc="-1" strike="noStrike">
                <a:solidFill>
                  <a:srgbClr val="ffffff"/>
                </a:solidFill>
                <a:latin typeface="Georgia"/>
              </a:defRPr>
            </a:lvl1pPr>
          </a:lstStyle>
          <a:p>
            <a:pPr>
              <a:lnSpc>
                <a:spcPct val="100000"/>
              </a:lnSpc>
              <a:buNone/>
            </a:pPr>
            <a:r>
              <a:rPr b="0" lang="en-US" sz="1200" spc="-1" strike="noStrike">
                <a:solidFill>
                  <a:srgbClr val="ffffff"/>
                </a:solidFill>
                <a:latin typeface="Georgia"/>
              </a:rPr>
              <a:t>&lt;footer&gt;</a:t>
            </a:r>
            <a:endParaRPr b="0" lang="en-GB" sz="1200" spc="-1" strike="noStrike">
              <a:latin typeface="Times New Roman"/>
            </a:endParaRPr>
          </a:p>
        </p:txBody>
      </p:sp>
      <p:sp>
        <p:nvSpPr>
          <p:cNvPr id="69" name="PlaceHolder 2"/>
          <p:cNvSpPr>
            <a:spLocks noGrp="1"/>
          </p:cNvSpPr>
          <p:nvPr>
            <p:ph type="sldNum" idx="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15964502-8C8E-4808-B11D-2F43C622A2A3}" type="slidenum">
              <a:rPr b="0" lang="en-US" sz="1600" spc="-1" strike="noStrike">
                <a:solidFill>
                  <a:srgbClr val="7b9899"/>
                </a:solidFill>
                <a:latin typeface="Georgia"/>
              </a:rPr>
              <a:t>&lt;number&gt;</a:t>
            </a:fld>
            <a:endParaRPr b="0" lang="en-GB" sz="1600" spc="-1" strike="noStrike">
              <a:latin typeface="Times New Roman"/>
            </a:endParaRPr>
          </a:p>
        </p:txBody>
      </p:sp>
      <p:sp>
        <p:nvSpPr>
          <p:cNvPr id="70" name="PlaceHolder 3"/>
          <p:cNvSpPr>
            <a:spLocks noGrp="1"/>
          </p:cNvSpPr>
          <p:nvPr>
            <p:ph type="dt" idx="6"/>
          </p:nvPr>
        </p:nvSpPr>
        <p:spPr>
          <a:xfrm>
            <a:off x="5791320" y="6405120"/>
            <a:ext cx="3043080" cy="363960"/>
          </a:xfrm>
          <a:prstGeom prst="rect">
            <a:avLst/>
          </a:prstGeom>
          <a:noFill/>
          <a:ln w="0">
            <a:noFill/>
          </a:ln>
        </p:spPr>
        <p:txBody>
          <a:bodyPr lIns="90000" rIns="90000" tIns="45000" bIns="4500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7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7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5d1d7"/>
        </a:solidFill>
      </p:bgPr>
    </p:bg>
    <p:spTree>
      <p:nvGrpSpPr>
        <p:cNvPr id="1" name=""/>
        <p:cNvGrpSpPr/>
        <p:nvPr/>
      </p:nvGrpSpPr>
      <p:grpSpPr>
        <a:xfrm>
          <a:off x="0" y="0"/>
          <a:ext cx="0" cy="0"/>
          <a:chOff x="0" y="0"/>
          <a:chExt cx="0" cy="0"/>
        </a:xfrm>
      </p:grpSpPr>
      <p:sp>
        <p:nvSpPr>
          <p:cNvPr id="109" name="Rectangle 16" hidden="1"/>
          <p:cNvSpPr/>
          <p:nvPr/>
        </p:nvSpPr>
        <p:spPr>
          <a:xfrm>
            <a:off x="0" y="6705720"/>
            <a:ext cx="9142200" cy="150480"/>
          </a:xfrm>
          <a:prstGeom prst="rect">
            <a:avLst/>
          </a:prstGeom>
          <a:solidFill>
            <a:srgbClr val="ffffff"/>
          </a:solidFill>
          <a:ln w="9525">
            <a:noFill/>
          </a:ln>
        </p:spPr>
        <p:style>
          <a:lnRef idx="0"/>
          <a:fillRef idx="0"/>
          <a:effectRef idx="0"/>
          <a:fontRef idx="minor"/>
        </p:style>
      </p:sp>
      <p:sp>
        <p:nvSpPr>
          <p:cNvPr id="110" name="Rectangle 15" hidden="1"/>
          <p:cNvSpPr/>
          <p:nvPr/>
        </p:nvSpPr>
        <p:spPr>
          <a:xfrm>
            <a:off x="0" y="0"/>
            <a:ext cx="9142200" cy="1391400"/>
          </a:xfrm>
          <a:prstGeom prst="rect">
            <a:avLst/>
          </a:prstGeom>
          <a:solidFill>
            <a:srgbClr val="ffffff"/>
          </a:solidFill>
          <a:ln w="9525">
            <a:noFill/>
          </a:ln>
        </p:spPr>
        <p:style>
          <a:lnRef idx="0"/>
          <a:fillRef idx="0"/>
          <a:effectRef idx="0"/>
          <a:fontRef idx="minor"/>
        </p:style>
      </p:sp>
      <p:sp>
        <p:nvSpPr>
          <p:cNvPr id="111" name="Rectangle 17" hidden="1"/>
          <p:cNvSpPr/>
          <p:nvPr/>
        </p:nvSpPr>
        <p:spPr>
          <a:xfrm>
            <a:off x="0" y="0"/>
            <a:ext cx="150480" cy="6856200"/>
          </a:xfrm>
          <a:prstGeom prst="rect">
            <a:avLst/>
          </a:prstGeom>
          <a:solidFill>
            <a:srgbClr val="ffffff"/>
          </a:solidFill>
          <a:ln w="9525">
            <a:noFill/>
          </a:ln>
        </p:spPr>
        <p:style>
          <a:lnRef idx="0"/>
          <a:fillRef idx="0"/>
          <a:effectRef idx="0"/>
          <a:fontRef idx="minor"/>
        </p:style>
      </p:sp>
      <p:sp>
        <p:nvSpPr>
          <p:cNvPr id="112" name="Rectangle 18" hidden="1"/>
          <p:cNvSpPr/>
          <p:nvPr/>
        </p:nvSpPr>
        <p:spPr>
          <a:xfrm>
            <a:off x="8991720" y="0"/>
            <a:ext cx="150480" cy="6856200"/>
          </a:xfrm>
          <a:prstGeom prst="rect">
            <a:avLst/>
          </a:prstGeom>
          <a:solidFill>
            <a:srgbClr val="ffffff"/>
          </a:solidFill>
          <a:ln w="9525">
            <a:noFill/>
          </a:ln>
        </p:spPr>
        <p:style>
          <a:lnRef idx="0"/>
          <a:fillRef idx="0"/>
          <a:effectRef idx="0"/>
          <a:fontRef idx="minor"/>
        </p:style>
      </p:sp>
      <p:sp>
        <p:nvSpPr>
          <p:cNvPr id="113" name="Rectangle 8" hidden="1"/>
          <p:cNvSpPr/>
          <p:nvPr/>
        </p:nvSpPr>
        <p:spPr>
          <a:xfrm>
            <a:off x="149400" y="6388560"/>
            <a:ext cx="8831160" cy="307800"/>
          </a:xfrm>
          <a:prstGeom prst="rect">
            <a:avLst/>
          </a:prstGeom>
          <a:solidFill>
            <a:schemeClr val="accent3"/>
          </a:solidFill>
          <a:ln w="9525">
            <a:noFill/>
          </a:ln>
        </p:spPr>
        <p:style>
          <a:lnRef idx="0"/>
          <a:fillRef idx="0"/>
          <a:effectRef idx="0"/>
          <a:fontRef idx="minor"/>
        </p:style>
      </p:sp>
      <p:sp>
        <p:nvSpPr>
          <p:cNvPr id="114" name="Rectangle 7" hidden="1"/>
          <p:cNvSpPr/>
          <p:nvPr/>
        </p:nvSpPr>
        <p:spPr>
          <a:xfrm>
            <a:off x="152280" y="155520"/>
            <a:ext cx="8831160" cy="6545160"/>
          </a:xfrm>
          <a:prstGeom prst="rect">
            <a:avLst/>
          </a:prstGeom>
          <a:noFill/>
          <a:ln w="9525">
            <a:solidFill>
              <a:srgbClr val="7b9899"/>
            </a:solidFill>
            <a:miter/>
          </a:ln>
        </p:spPr>
        <p:style>
          <a:lnRef idx="0"/>
          <a:fillRef idx="0"/>
          <a:effectRef idx="0"/>
          <a:fontRef idx="minor"/>
        </p:style>
      </p:sp>
      <p:sp>
        <p:nvSpPr>
          <p:cNvPr id="115" name="Straight Connector 9"/>
          <p:cNvSpPr/>
          <p:nvPr/>
        </p:nvSpPr>
        <p:spPr>
          <a:xfrm>
            <a:off x="152280" y="1276560"/>
            <a:ext cx="8832960" cy="360"/>
          </a:xfrm>
          <a:prstGeom prst="line">
            <a:avLst/>
          </a:prstGeom>
          <a:ln w="9525">
            <a:solidFill>
              <a:srgbClr val="7b9899"/>
            </a:solidFill>
            <a:prstDash val="sysDash"/>
            <a:round/>
          </a:ln>
        </p:spPr>
        <p:style>
          <a:lnRef idx="0"/>
          <a:fillRef idx="0"/>
          <a:effectRef idx="0"/>
          <a:fontRef idx="minor"/>
        </p:style>
      </p:sp>
      <p:sp>
        <p:nvSpPr>
          <p:cNvPr id="116" name="Oval 11" hidden="1"/>
          <p:cNvSpPr/>
          <p:nvPr/>
        </p:nvSpPr>
        <p:spPr>
          <a:xfrm>
            <a:off x="4267080" y="956160"/>
            <a:ext cx="607680" cy="607680"/>
          </a:xfrm>
          <a:prstGeom prst="ellipse">
            <a:avLst/>
          </a:prstGeom>
          <a:solidFill>
            <a:srgbClr val="ffffff"/>
          </a:solidFill>
          <a:ln w="15875">
            <a:noFill/>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17" name="Oval 14" hidden="1"/>
          <p:cNvSpPr/>
          <p:nvPr/>
        </p:nvSpPr>
        <p:spPr>
          <a:xfrm>
            <a:off x="4361760" y="1050480"/>
            <a:ext cx="418680" cy="418680"/>
          </a:xfrm>
          <a:prstGeom prst="ellipse">
            <a:avLst/>
          </a:prstGeom>
          <a:solidFill>
            <a:srgbClr val="ffffff"/>
          </a:solidFill>
          <a:ln cap="rnd" w="50800">
            <a:solidFill>
              <a:srgbClr val="7b9899"/>
            </a:solidFill>
            <a:round/>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18" name="Straight Connector 9"/>
          <p:cNvSpPr/>
          <p:nvPr/>
        </p:nvSpPr>
        <p:spPr>
          <a:xfrm flipV="1">
            <a:off x="4572000" y="2199960"/>
            <a:ext cx="360" cy="4188240"/>
          </a:xfrm>
          <a:prstGeom prst="line">
            <a:avLst/>
          </a:prstGeom>
          <a:ln w="9525">
            <a:solidFill>
              <a:srgbClr val="646b86"/>
            </a:solidFill>
            <a:prstDash val="sysDash"/>
            <a:round/>
          </a:ln>
        </p:spPr>
        <p:style>
          <a:lnRef idx="0"/>
          <a:fillRef idx="0"/>
          <a:effectRef idx="0"/>
          <a:fontRef idx="minor"/>
        </p:style>
      </p:sp>
      <p:sp>
        <p:nvSpPr>
          <p:cNvPr id="119" name="Rectangle 19"/>
          <p:cNvSpPr/>
          <p:nvPr/>
        </p:nvSpPr>
        <p:spPr>
          <a:xfrm>
            <a:off x="0" y="0"/>
            <a:ext cx="9142200" cy="1446120"/>
          </a:xfrm>
          <a:prstGeom prst="rect">
            <a:avLst/>
          </a:prstGeom>
          <a:solidFill>
            <a:srgbClr val="ffffff"/>
          </a:solidFill>
          <a:ln w="9525">
            <a:noFill/>
          </a:ln>
        </p:spPr>
        <p:style>
          <a:lnRef idx="0"/>
          <a:fillRef idx="0"/>
          <a:effectRef idx="0"/>
          <a:fontRef idx="minor"/>
        </p:style>
      </p:sp>
      <p:sp>
        <p:nvSpPr>
          <p:cNvPr id="120" name="Rectangle 18"/>
          <p:cNvSpPr/>
          <p:nvPr/>
        </p:nvSpPr>
        <p:spPr>
          <a:xfrm>
            <a:off x="0" y="6705720"/>
            <a:ext cx="9142200" cy="150480"/>
          </a:xfrm>
          <a:prstGeom prst="rect">
            <a:avLst/>
          </a:prstGeom>
          <a:solidFill>
            <a:srgbClr val="ffffff"/>
          </a:solidFill>
          <a:ln w="9525">
            <a:noFill/>
          </a:ln>
        </p:spPr>
        <p:style>
          <a:lnRef idx="0"/>
          <a:fillRef idx="0"/>
          <a:effectRef idx="0"/>
          <a:fontRef idx="minor"/>
        </p:style>
      </p:sp>
      <p:sp>
        <p:nvSpPr>
          <p:cNvPr id="121" name="Rectangle 20"/>
          <p:cNvSpPr/>
          <p:nvPr/>
        </p:nvSpPr>
        <p:spPr>
          <a:xfrm>
            <a:off x="0" y="0"/>
            <a:ext cx="150480" cy="6856200"/>
          </a:xfrm>
          <a:prstGeom prst="rect">
            <a:avLst/>
          </a:prstGeom>
          <a:solidFill>
            <a:srgbClr val="ffffff"/>
          </a:solidFill>
          <a:ln w="9525">
            <a:noFill/>
          </a:ln>
        </p:spPr>
        <p:style>
          <a:lnRef idx="0"/>
          <a:fillRef idx="0"/>
          <a:effectRef idx="0"/>
          <a:fontRef idx="minor"/>
        </p:style>
      </p:sp>
      <p:sp>
        <p:nvSpPr>
          <p:cNvPr id="122" name="Rectangle 21"/>
          <p:cNvSpPr/>
          <p:nvPr/>
        </p:nvSpPr>
        <p:spPr>
          <a:xfrm>
            <a:off x="8991720" y="0"/>
            <a:ext cx="150480" cy="6856200"/>
          </a:xfrm>
          <a:prstGeom prst="rect">
            <a:avLst/>
          </a:prstGeom>
          <a:solidFill>
            <a:srgbClr val="ffffff"/>
          </a:solidFill>
          <a:ln w="9525">
            <a:noFill/>
          </a:ln>
        </p:spPr>
        <p:style>
          <a:lnRef idx="0"/>
          <a:fillRef idx="0"/>
          <a:effectRef idx="0"/>
          <a:fontRef idx="minor"/>
        </p:style>
      </p:sp>
      <p:sp>
        <p:nvSpPr>
          <p:cNvPr id="123" name="Rectangle 10"/>
          <p:cNvSpPr/>
          <p:nvPr/>
        </p:nvSpPr>
        <p:spPr>
          <a:xfrm>
            <a:off x="152280" y="1371600"/>
            <a:ext cx="8831160" cy="912600"/>
          </a:xfrm>
          <a:prstGeom prst="rect">
            <a:avLst/>
          </a:prstGeom>
          <a:solidFill>
            <a:schemeClr val="accent1"/>
          </a:solidFill>
          <a:ln w="15875">
            <a:noFill/>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24" name="Rectangle 12"/>
          <p:cNvSpPr/>
          <p:nvPr/>
        </p:nvSpPr>
        <p:spPr>
          <a:xfrm>
            <a:off x="145800" y="6391800"/>
            <a:ext cx="8831160" cy="309240"/>
          </a:xfrm>
          <a:prstGeom prst="rect">
            <a:avLst/>
          </a:prstGeom>
          <a:solidFill>
            <a:schemeClr val="accent3"/>
          </a:solidFill>
          <a:ln w="9525">
            <a:noFill/>
          </a:ln>
        </p:spPr>
        <p:style>
          <a:lnRef idx="0"/>
          <a:fillRef idx="0"/>
          <a:effectRef idx="0"/>
          <a:fontRef idx="minor"/>
        </p:style>
      </p:sp>
      <p:sp>
        <p:nvSpPr>
          <p:cNvPr id="125" name="Straight Connector 14"/>
          <p:cNvSpPr/>
          <p:nvPr/>
        </p:nvSpPr>
        <p:spPr>
          <a:xfrm>
            <a:off x="152280" y="1280160"/>
            <a:ext cx="8832960" cy="360"/>
          </a:xfrm>
          <a:prstGeom prst="line">
            <a:avLst/>
          </a:prstGeom>
          <a:ln w="11430">
            <a:solidFill>
              <a:srgbClr val="7b9899"/>
            </a:solidFill>
            <a:prstDash val="sysDash"/>
            <a:round/>
          </a:ln>
        </p:spPr>
        <p:style>
          <a:lnRef idx="0"/>
          <a:fillRef idx="0"/>
          <a:effectRef idx="0"/>
          <a:fontRef idx="minor"/>
        </p:style>
      </p:sp>
      <p:sp>
        <p:nvSpPr>
          <p:cNvPr id="126" name="Rectangle 17"/>
          <p:cNvSpPr/>
          <p:nvPr/>
        </p:nvSpPr>
        <p:spPr>
          <a:xfrm>
            <a:off x="152280" y="155520"/>
            <a:ext cx="8831160" cy="6545160"/>
          </a:xfrm>
          <a:prstGeom prst="rect">
            <a:avLst/>
          </a:prstGeom>
          <a:noFill/>
          <a:ln w="9525">
            <a:solidFill>
              <a:srgbClr val="7b9899"/>
            </a:solidFill>
            <a:miter/>
          </a:ln>
        </p:spPr>
        <p:style>
          <a:lnRef idx="0"/>
          <a:fillRef idx="0"/>
          <a:effectRef idx="0"/>
          <a:fontRef idx="minor"/>
        </p:style>
      </p:sp>
      <p:sp>
        <p:nvSpPr>
          <p:cNvPr id="127" name="Oval 24"/>
          <p:cNvSpPr/>
          <p:nvPr/>
        </p:nvSpPr>
        <p:spPr>
          <a:xfrm>
            <a:off x="4267080" y="956160"/>
            <a:ext cx="607680" cy="607680"/>
          </a:xfrm>
          <a:prstGeom prst="ellipse">
            <a:avLst/>
          </a:prstGeom>
          <a:solidFill>
            <a:srgbClr val="ffffff"/>
          </a:solidFill>
          <a:ln w="15875">
            <a:noFill/>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28" name="Oval 26"/>
          <p:cNvSpPr/>
          <p:nvPr/>
        </p:nvSpPr>
        <p:spPr>
          <a:xfrm>
            <a:off x="4361760" y="1050480"/>
            <a:ext cx="418680" cy="418680"/>
          </a:xfrm>
          <a:prstGeom prst="ellipse">
            <a:avLst/>
          </a:prstGeom>
          <a:solidFill>
            <a:srgbClr val="ffffff"/>
          </a:solidFill>
          <a:ln cap="rnd" w="50800">
            <a:solidFill>
              <a:srgbClr val="7b9899"/>
            </a:solidFill>
            <a:round/>
          </a:ln>
          <a:effectLst>
            <a:outerShdw blurRad="50760" dir="5400000" dist="25560" rotWithShape="0">
              <a:srgbClr val="000000">
                <a:alpha val="35000"/>
              </a:srgbClr>
            </a:outerShdw>
          </a:effectLst>
        </p:spPr>
        <p:style>
          <a:lnRef idx="3">
            <a:schemeClr val="lt1"/>
          </a:lnRef>
          <a:fillRef idx="1">
            <a:schemeClr val="accent1"/>
          </a:fillRef>
          <a:effectRef idx="1">
            <a:schemeClr val="accent1"/>
          </a:effectRef>
          <a:fontRef idx="minor"/>
        </p:style>
      </p:sp>
      <p:sp>
        <p:nvSpPr>
          <p:cNvPr id="129" name="PlaceHolder 1"/>
          <p:cNvSpPr>
            <a:spLocks noGrp="1"/>
          </p:cNvSpPr>
          <p:nvPr>
            <p:ph type="ftr" idx="7"/>
          </p:nvPr>
        </p:nvSpPr>
        <p:spPr>
          <a:xfrm>
            <a:off x="304920" y="6409800"/>
            <a:ext cx="3579480" cy="363960"/>
          </a:xfrm>
          <a:prstGeom prst="rect">
            <a:avLst/>
          </a:prstGeom>
          <a:noFill/>
          <a:ln w="0">
            <a:noFill/>
          </a:ln>
        </p:spPr>
        <p:txBody>
          <a:bodyPr lIns="90000" rIns="90000" tIns="45000" bIns="45000" anchor="t">
            <a:noAutofit/>
          </a:bodyPr>
          <a:lstStyle>
            <a:lvl1pPr>
              <a:lnSpc>
                <a:spcPct val="100000"/>
              </a:lnSpc>
              <a:buNone/>
              <a:defRPr b="0" lang="en-US" sz="1200" spc="-1" strike="noStrike">
                <a:solidFill>
                  <a:srgbClr val="ffffff"/>
                </a:solidFill>
                <a:latin typeface="Georgia"/>
              </a:defRPr>
            </a:lvl1pPr>
          </a:lstStyle>
          <a:p>
            <a:pPr>
              <a:lnSpc>
                <a:spcPct val="100000"/>
              </a:lnSpc>
              <a:buNone/>
            </a:pPr>
            <a:r>
              <a:rPr b="0" lang="en-US" sz="1200" spc="-1" strike="noStrike">
                <a:solidFill>
                  <a:srgbClr val="ffffff"/>
                </a:solidFill>
                <a:latin typeface="Georgia"/>
              </a:rPr>
              <a:t>&lt;footer&gt;</a:t>
            </a:r>
            <a:endParaRPr b="0" lang="en-GB" sz="1200" spc="-1" strike="noStrike">
              <a:latin typeface="Times New Roman"/>
            </a:endParaRPr>
          </a:p>
        </p:txBody>
      </p:sp>
      <p:sp>
        <p:nvSpPr>
          <p:cNvPr id="130" name="PlaceHolder 2"/>
          <p:cNvSpPr>
            <a:spLocks noGrp="1"/>
          </p:cNvSpPr>
          <p:nvPr>
            <p:ph type="sldNum" idx="8"/>
          </p:nvPr>
        </p:nvSpPr>
        <p:spPr>
          <a:xfrm>
            <a:off x="4343400" y="10425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2E17DC5C-DE9D-4ADD-850C-61532FA41239}" type="slidenum">
              <a:rPr b="0" lang="en-US" sz="1600" spc="-1" strike="noStrike">
                <a:solidFill>
                  <a:srgbClr val="7b9899"/>
                </a:solidFill>
                <a:latin typeface="Georgia"/>
              </a:rPr>
              <a:t>&lt;number&gt;</a:t>
            </a:fld>
            <a:endParaRPr b="0" lang="en-GB" sz="1600" spc="-1" strike="noStrike">
              <a:latin typeface="Times New Roman"/>
            </a:endParaRPr>
          </a:p>
        </p:txBody>
      </p:sp>
      <p:sp>
        <p:nvSpPr>
          <p:cNvPr id="131" name="PlaceHolder 3"/>
          <p:cNvSpPr>
            <a:spLocks noGrp="1"/>
          </p:cNvSpPr>
          <p:nvPr>
            <p:ph type="dt" idx="9"/>
          </p:nvPr>
        </p:nvSpPr>
        <p:spPr>
          <a:xfrm>
            <a:off x="5791320" y="6405120"/>
            <a:ext cx="3043080" cy="363960"/>
          </a:xfrm>
          <a:prstGeom prst="rect">
            <a:avLst/>
          </a:prstGeom>
          <a:noFill/>
          <a:ln w="0">
            <a:noFill/>
          </a:ln>
        </p:spPr>
        <p:txBody>
          <a:bodyPr lIns="90000" rIns="90000" tIns="45000" bIns="4500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132"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33"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microsoft.com/office/2007/relationships/hdphoto" Target="../media/hdphoto1.wdp"/><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microsoft.com/office/2007/relationships/hdphoto" Target="../media/hdphoto2.wdp"/><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microsoft.com/office/2007/relationships/hdphoto" Target="../media/hdphoto3.wdp"/><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microsoft.com/office/2007/relationships/hdphoto" Target="../media/hdphoto4.wdp"/><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685800" y="380880"/>
            <a:ext cx="7770600" cy="1750680"/>
          </a:xfrm>
          <a:prstGeom prst="rect">
            <a:avLst/>
          </a:prstGeom>
          <a:noFill/>
          <a:ln w="0">
            <a:noFill/>
          </a:ln>
        </p:spPr>
        <p:txBody>
          <a:bodyPr lIns="90000" rIns="90000" tIns="45000" bIns="45000" anchor="b">
            <a:normAutofit fontScale="86000"/>
          </a:bodyPr>
          <a:p>
            <a:pPr algn="ctr">
              <a:lnSpc>
                <a:spcPct val="100000"/>
              </a:lnSpc>
              <a:buNone/>
            </a:pPr>
            <a:br>
              <a:rPr sz="4200"/>
            </a:br>
            <a:r>
              <a:rPr b="1" lang="en-US" sz="4200" spc="-1" strike="noStrike">
                <a:solidFill>
                  <a:srgbClr val="d16349"/>
                </a:solidFill>
                <a:latin typeface="Georgia"/>
              </a:rPr>
              <a:t>Big Data Engineering  and Big Data Analytics</a:t>
            </a:r>
            <a:endParaRPr b="0" lang="en-GB" sz="4200" spc="-1" strike="noStrike">
              <a:latin typeface="Arial"/>
            </a:endParaRPr>
          </a:p>
        </p:txBody>
      </p:sp>
      <p:sp>
        <p:nvSpPr>
          <p:cNvPr id="177" name="PlaceHolder 2"/>
          <p:cNvSpPr>
            <a:spLocks noGrp="1"/>
          </p:cNvSpPr>
          <p:nvPr>
            <p:ph type="dt" idx="13"/>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4AFE9106-B66B-497D-9620-E03F418EED39}" type="datetime1">
              <a:rPr b="0" lang="en-US" sz="1400" spc="-1" strike="noStrike">
                <a:solidFill>
                  <a:srgbClr val="ffffff"/>
                </a:solidFill>
                <a:latin typeface="Georgia"/>
              </a:rPr>
              <a:t>06/24/2024</a:t>
            </a:fld>
            <a:endParaRPr b="0" lang="en-GB" sz="1400" spc="-1" strike="noStrike">
              <a:latin typeface="Times New Roman"/>
            </a:endParaRPr>
          </a:p>
        </p:txBody>
      </p:sp>
      <p:sp>
        <p:nvSpPr>
          <p:cNvPr id="178" name="PlaceHolder 3"/>
          <p:cNvSpPr>
            <a:spLocks noGrp="1"/>
          </p:cNvSpPr>
          <p:nvPr>
            <p:ph type="sldNum" idx="14"/>
          </p:nvPr>
        </p:nvSpPr>
        <p:spPr>
          <a:xfrm>
            <a:off x="4343400" y="219960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6d8687"/>
                </a:solidFill>
                <a:latin typeface="Georgia"/>
              </a:defRPr>
            </a:lvl1pPr>
          </a:lstStyle>
          <a:p>
            <a:pPr algn="ctr">
              <a:lnSpc>
                <a:spcPct val="100000"/>
              </a:lnSpc>
              <a:buNone/>
            </a:pPr>
            <a:fld id="{57BBF8B2-E346-46A7-9D02-0FB14993B40E}" type="slidenum">
              <a:rPr b="0" lang="en-US" sz="1600" spc="-1" strike="noStrike">
                <a:solidFill>
                  <a:srgbClr val="6d8687"/>
                </a:solidFill>
                <a:latin typeface="Georgia"/>
              </a:rPr>
              <a:t>1</a:t>
            </a:fld>
            <a:endParaRPr b="0" lang="en-GB" sz="1600" spc="-1" strike="noStrike">
              <a:latin typeface="Times New Roman"/>
            </a:endParaRPr>
          </a:p>
        </p:txBody>
      </p:sp>
      <p:pic>
        <p:nvPicPr>
          <p:cNvPr id="179" name="Picture 2" descr=""/>
          <p:cNvPicPr/>
          <p:nvPr/>
        </p:nvPicPr>
        <p:blipFill>
          <a:blip r:embed="rId1">
            <a:extLst>
              <a:ext uri="{BEBA8EAE-BF5A-486C-A8C5-ECC9F3942E4B}">
                <a14:imgProps xmlns:a14="http://schemas.microsoft.com/office/drawing/2010/main">
                  <a14:imgLayer r:embed="rId2">
                    <a14:imgEffect>
                      <a14:brightnessContrast bright="-5000" contrast="-2000"/>
                    </a14:imgEffect>
                  </a14:imgLayer>
                </a14:imgProps>
              </a:ext>
            </a:extLst>
          </a:blip>
          <a:stretch/>
        </p:blipFill>
        <p:spPr>
          <a:xfrm>
            <a:off x="683640" y="2687040"/>
            <a:ext cx="7557120" cy="37180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1481c"/>
                </a:solidFill>
                <a:latin typeface="Georgia"/>
              </a:rPr>
              <a:t>Evolution of Big Data  by other factors</a:t>
            </a:r>
            <a:endParaRPr b="0" lang="en-GB" sz="3300" spc="-1" strike="noStrike">
              <a:latin typeface="Arial"/>
            </a:endParaRPr>
          </a:p>
        </p:txBody>
      </p:sp>
      <p:sp>
        <p:nvSpPr>
          <p:cNvPr id="226" name="PlaceHolder 2"/>
          <p:cNvSpPr>
            <a:spLocks noGrp="1"/>
          </p:cNvSpPr>
          <p:nvPr>
            <p:ph type="dt" idx="29"/>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3D96AC94-435D-4924-A79F-9CE1249029B4}" type="datetime1">
              <a:rPr b="0" lang="en-US" sz="1400" spc="-1" strike="noStrike">
                <a:solidFill>
                  <a:srgbClr val="ffffff"/>
                </a:solidFill>
                <a:latin typeface="Georgia"/>
              </a:rPr>
              <a:t>06/24/2024</a:t>
            </a:fld>
            <a:endParaRPr b="0" lang="en-GB" sz="1400" spc="-1" strike="noStrike">
              <a:latin typeface="Times New Roman"/>
            </a:endParaRPr>
          </a:p>
        </p:txBody>
      </p:sp>
      <p:sp>
        <p:nvSpPr>
          <p:cNvPr id="227" name="PlaceHolder 3"/>
          <p:cNvSpPr>
            <a:spLocks noGrp="1"/>
          </p:cNvSpPr>
          <p:nvPr>
            <p:ph type="sldNum" idx="30"/>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67B7CFD-06DB-419B-950A-856AB1FD3CB9}" type="slidenum">
              <a:rPr b="0" lang="en-US" sz="1600" spc="-1" strike="noStrike">
                <a:solidFill>
                  <a:srgbClr val="7b9899"/>
                </a:solidFill>
                <a:latin typeface="Georgia"/>
              </a:rPr>
              <a:t>4</a:t>
            </a:fld>
            <a:endParaRPr b="0" lang="en-GB" sz="1600" spc="-1" strike="noStrike">
              <a:latin typeface="Times New Roman"/>
            </a:endParaRPr>
          </a:p>
        </p:txBody>
      </p:sp>
      <p:pic>
        <p:nvPicPr>
          <p:cNvPr id="228" name="Picture 2" descr=""/>
          <p:cNvPicPr/>
          <p:nvPr/>
        </p:nvPicPr>
        <p:blipFill>
          <a:blip r:embed="rId1"/>
          <a:stretch/>
        </p:blipFill>
        <p:spPr>
          <a:xfrm>
            <a:off x="179640" y="1556640"/>
            <a:ext cx="8780760" cy="4750560"/>
          </a:xfrm>
          <a:prstGeom prst="rect">
            <a:avLst/>
          </a:prstGeom>
          <a:ln w="0">
            <a:noFill/>
          </a:ln>
        </p:spPr>
      </p:pic>
      <p:sp>
        <p:nvSpPr>
          <p:cNvPr id="229" name="PlaceHolder 13"/>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Big Data sources</a:t>
            </a:r>
            <a:endParaRPr b="0" lang="en-GB" sz="3300" spc="-1" strike="noStrike">
              <a:latin typeface="Arial"/>
            </a:endParaRPr>
          </a:p>
        </p:txBody>
      </p:sp>
      <p:sp>
        <p:nvSpPr>
          <p:cNvPr id="231" name="PlaceHolder 2"/>
          <p:cNvSpPr>
            <a:spLocks noGrp="1"/>
          </p:cNvSpPr>
          <p:nvPr>
            <p:ph type="dt" idx="31"/>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7DBA5F43-6B10-4213-AB4E-550642E6206F}" type="datetime1">
              <a:rPr b="0" lang="en-US" sz="1400" spc="-1" strike="noStrike">
                <a:solidFill>
                  <a:srgbClr val="ffffff"/>
                </a:solidFill>
                <a:latin typeface="Georgia"/>
              </a:rPr>
              <a:t>06/24/2024</a:t>
            </a:fld>
            <a:endParaRPr b="0" lang="en-GB" sz="1400" spc="-1" strike="noStrike">
              <a:latin typeface="Times New Roman"/>
            </a:endParaRPr>
          </a:p>
        </p:txBody>
      </p:sp>
      <p:sp>
        <p:nvSpPr>
          <p:cNvPr id="232" name="PlaceHolder 3"/>
          <p:cNvSpPr>
            <a:spLocks noGrp="1"/>
          </p:cNvSpPr>
          <p:nvPr>
            <p:ph type="sldNum" idx="32"/>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496A7FDC-523F-49F3-9105-A0623D99EF6B}" type="slidenum">
              <a:rPr b="0" lang="en-US" sz="1600" spc="-1" strike="noStrike">
                <a:solidFill>
                  <a:srgbClr val="7b9899"/>
                </a:solidFill>
                <a:latin typeface="Georgia"/>
              </a:rPr>
              <a:t>11</a:t>
            </a:fld>
            <a:endParaRPr b="0" lang="en-GB" sz="1600" spc="-1" strike="noStrike">
              <a:latin typeface="Times New Roman"/>
            </a:endParaRPr>
          </a:p>
        </p:txBody>
      </p:sp>
      <p:sp>
        <p:nvSpPr>
          <p:cNvPr id="233" name="PlaceHolder 4"/>
          <p:cNvSpPr>
            <a:spLocks noGrp="1"/>
          </p:cNvSpPr>
          <p:nvPr>
            <p:ph/>
          </p:nvPr>
        </p:nvSpPr>
        <p:spPr>
          <a:xfrm>
            <a:off x="301680" y="1527120"/>
            <a:ext cx="8502120" cy="4570200"/>
          </a:xfrm>
          <a:prstGeom prst="rect">
            <a:avLst/>
          </a:prstGeom>
          <a:noFill/>
          <a:ln w="0">
            <a:noFill/>
          </a:ln>
        </p:spPr>
        <p:txBody>
          <a:bodyPr lIns="90000" rIns="90000" tIns="45000" bIns="45000" anchor="t">
            <a:normAutofit/>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Human Generated Data</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 </a:t>
            </a:r>
            <a:r>
              <a:rPr b="0" lang="en-US" sz="2200" spc="-1" strike="noStrike">
                <a:solidFill>
                  <a:srgbClr val="646b86"/>
                </a:solidFill>
                <a:latin typeface="Georgia"/>
              </a:rPr>
              <a:t>is emails, documents, photos and tweets. We are generating this data faster than ever. Just imagine the number of videos uploaded to You Tube and tweets swirling around. This data can be Big Data too.</a:t>
            </a:r>
            <a:endParaRPr b="0" lang="en-GB" sz="2200" spc="-1" strike="noStrike">
              <a:latin typeface="Arial"/>
            </a:endParaRPr>
          </a:p>
          <a:p>
            <a:pPr>
              <a:lnSpc>
                <a:spcPct val="100000"/>
              </a:lnSpc>
              <a:buNone/>
            </a:pPr>
            <a:endParaRPr b="0" lang="en-GB" sz="2200" spc="-1" strike="noStrike">
              <a:latin typeface="Arial"/>
            </a:endParaRPr>
          </a:p>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Machine Generated Data</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 </a:t>
            </a:r>
            <a:r>
              <a:rPr b="0" lang="en-US" sz="2200" spc="-1" strike="noStrike">
                <a:solidFill>
                  <a:srgbClr val="646b86"/>
                </a:solidFill>
                <a:latin typeface="Georgia"/>
              </a:rPr>
              <a:t>is a new breed of data. This category consists of sensor data, and logs generated by 'machines' </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such as email logs, click stream logs, etc. Machine generated data is orders of magnitude larger than Human Generated Data.</a:t>
            </a:r>
            <a:r>
              <a:rPr b="1" lang="en-US" sz="2200" spc="-1" strike="noStrike">
                <a:solidFill>
                  <a:srgbClr val="646b86"/>
                </a:solidFill>
                <a:latin typeface="Georgia"/>
              </a:rPr>
              <a:t> </a:t>
            </a:r>
            <a:endParaRPr b="0" lang="en-GB" sz="2200" spc="-1" strike="noStrike">
              <a:latin typeface="Arial"/>
            </a:endParaRPr>
          </a:p>
        </p:txBody>
      </p:sp>
      <p:sp>
        <p:nvSpPr>
          <p:cNvPr id="234" name="PlaceHolder 14"/>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b9899"/>
                </a:solidFill>
                <a:latin typeface="Georgia"/>
              </a:rPr>
              <a:t>Big Data sources</a:t>
            </a:r>
            <a:endParaRPr b="0" lang="en-GB" sz="3300" spc="-1" strike="noStrike">
              <a:latin typeface="Arial"/>
            </a:endParaRPr>
          </a:p>
        </p:txBody>
      </p:sp>
      <p:sp>
        <p:nvSpPr>
          <p:cNvPr id="236" name="PlaceHolder 2"/>
          <p:cNvSpPr>
            <a:spLocks noGrp="1"/>
          </p:cNvSpPr>
          <p:nvPr>
            <p:ph type="dt" idx="33"/>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D0DE064E-FD84-45C3-85E9-137167DECB81}" type="datetime1">
              <a:rPr b="0" lang="en-US" sz="1400" spc="-1" strike="noStrike">
                <a:solidFill>
                  <a:srgbClr val="ffffff"/>
                </a:solidFill>
                <a:latin typeface="Georgia"/>
              </a:rPr>
              <a:t>06/24/2024</a:t>
            </a:fld>
            <a:endParaRPr b="0" lang="en-GB" sz="1400" spc="-1" strike="noStrike">
              <a:latin typeface="Times New Roman"/>
            </a:endParaRPr>
          </a:p>
        </p:txBody>
      </p:sp>
      <p:sp>
        <p:nvSpPr>
          <p:cNvPr id="237" name="PlaceHolder 3"/>
          <p:cNvSpPr>
            <a:spLocks noGrp="1"/>
          </p:cNvSpPr>
          <p:nvPr>
            <p:ph type="sldNum" idx="34"/>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0FBFF5F-8B1E-4C5B-A7C2-4E69635FDAD9}" type="slidenum">
              <a:rPr b="0" lang="en-US" sz="1600" spc="-1" strike="noStrike">
                <a:solidFill>
                  <a:srgbClr val="7b9899"/>
                </a:solidFill>
                <a:latin typeface="Georgia"/>
              </a:rPr>
              <a:t>11</a:t>
            </a:fld>
            <a:endParaRPr b="0" lang="en-GB" sz="1600" spc="-1" strike="noStrike">
              <a:latin typeface="Times New Roman"/>
            </a:endParaRPr>
          </a:p>
        </p:txBody>
      </p:sp>
      <p:sp>
        <p:nvSpPr>
          <p:cNvPr id="238" name="PlaceHolder 4"/>
          <p:cNvSpPr>
            <a:spLocks noGrp="1"/>
          </p:cNvSpPr>
          <p:nvPr>
            <p:ph/>
          </p:nvPr>
        </p:nvSpPr>
        <p:spPr>
          <a:xfrm>
            <a:off x="301680" y="1527120"/>
            <a:ext cx="8502120" cy="4570200"/>
          </a:xfrm>
          <a:prstGeom prst="rect">
            <a:avLst/>
          </a:prstGeom>
          <a:noFill/>
          <a:ln w="0">
            <a:noFill/>
          </a:ln>
        </p:spPr>
        <p:txBody>
          <a:bodyPr lIns="90000" rIns="90000" tIns="45000" bIns="45000" anchor="t">
            <a:noAutofit/>
          </a:bodyPr>
          <a:p>
            <a:pPr marL="274320" indent="-274320">
              <a:lnSpc>
                <a:spcPct val="100000"/>
              </a:lnSpc>
              <a:spcBef>
                <a:spcPts val="541"/>
              </a:spcBef>
              <a:buClr>
                <a:srgbClr val="d16349"/>
              </a:buClr>
              <a:buSzPct val="85000"/>
              <a:buFont typeface="Wingdings 2" charset="2"/>
              <a:buChar char=""/>
            </a:pPr>
            <a:r>
              <a:rPr b="1" lang="en-US" sz="2700" spc="-1" strike="noStrike">
                <a:solidFill>
                  <a:srgbClr val="000000"/>
                </a:solidFill>
                <a:latin typeface="Georgia"/>
              </a:rPr>
              <a:t>Web Data</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1" lang="en-US" sz="2200" spc="-1" strike="noStrike">
                <a:solidFill>
                  <a:srgbClr val="646b86"/>
                </a:solidFill>
                <a:latin typeface="Georgia"/>
              </a:rPr>
              <a:t>Social media data </a:t>
            </a:r>
            <a:r>
              <a:rPr b="0" lang="en-US" sz="2200" spc="-1" strike="noStrike">
                <a:solidFill>
                  <a:srgbClr val="646b86"/>
                </a:solidFill>
                <a:latin typeface="Georgia"/>
              </a:rPr>
              <a:t>: Sites like Facebook, Twitter, LinkedIn generate a large amount of data</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1" lang="en-US" sz="2200" spc="-1" strike="noStrike">
                <a:solidFill>
                  <a:srgbClr val="646b86"/>
                </a:solidFill>
                <a:latin typeface="Georgia"/>
              </a:rPr>
              <a:t>Click stream data </a:t>
            </a:r>
            <a:r>
              <a:rPr b="0" lang="en-US" sz="2200" spc="-1" strike="noStrike">
                <a:solidFill>
                  <a:srgbClr val="646b86"/>
                </a:solidFill>
                <a:latin typeface="Georgia"/>
              </a:rPr>
              <a:t>: when users navigate a website, the clicks are logged for further analysis (like navigation patterns). Click stream data is important in on line advertising and E-Commerce</a:t>
            </a:r>
            <a:endParaRPr b="0" lang="en-GB" sz="2200" spc="-1" strike="noStrike">
              <a:latin typeface="Arial"/>
            </a:endParaRPr>
          </a:p>
          <a:p>
            <a:pPr>
              <a:lnSpc>
                <a:spcPct val="100000"/>
              </a:lnSpc>
              <a:spcBef>
                <a:spcPts val="541"/>
              </a:spcBef>
              <a:buNone/>
            </a:pPr>
            <a:endParaRPr b="0" lang="en-GB" sz="2700" spc="-1" strike="noStrike">
              <a:latin typeface="Arial"/>
            </a:endParaRPr>
          </a:p>
        </p:txBody>
      </p:sp>
      <p:sp>
        <p:nvSpPr>
          <p:cNvPr id="239" name="Text Box 37"/>
          <p:cNvSpPr/>
          <p:nvPr/>
        </p:nvSpPr>
        <p:spPr>
          <a:xfrm>
            <a:off x="827640" y="4259160"/>
            <a:ext cx="3502080" cy="336240"/>
          </a:xfrm>
          <a:prstGeom prst="rect">
            <a:avLst/>
          </a:prstGeom>
          <a:noFill/>
          <a:ln w="0">
            <a:noFill/>
          </a:ln>
          <a:effectLst>
            <a:outerShdw algn="ctr" blurRad="10800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0"/>
          <a:fillRef idx="0"/>
          <a:effectRef idx="0"/>
          <a:fontRef idx="minor"/>
        </p:style>
        <p:txBody>
          <a:bodyPr lIns="90000" rIns="90000" tIns="45000" bIns="45000" anchor="t">
            <a:spAutoFit/>
          </a:bodyPr>
          <a:p>
            <a:pPr algn="ctr">
              <a:lnSpc>
                <a:spcPct val="90000"/>
              </a:lnSpc>
              <a:spcBef>
                <a:spcPts val="901"/>
              </a:spcBef>
              <a:buNone/>
            </a:pPr>
            <a:r>
              <a:rPr b="1" i="1" lang="en-US" sz="1800" spc="-1" strike="noStrike">
                <a:solidFill>
                  <a:srgbClr val="00a4de"/>
                </a:solidFill>
                <a:latin typeface="Arial"/>
                <a:ea typeface="ＭＳ Ｐゴシック"/>
              </a:rPr>
              <a:t>12+ TBs</a:t>
            </a:r>
            <a:r>
              <a:rPr b="1" lang="en-US" sz="1300" spc="-1" strike="noStrike">
                <a:solidFill>
                  <a:srgbClr val="000000"/>
                </a:solidFill>
                <a:latin typeface="Arial"/>
                <a:ea typeface="ＭＳ Ｐゴシック"/>
              </a:rPr>
              <a:t> </a:t>
            </a:r>
            <a:r>
              <a:rPr b="1" lang="en-US" sz="1400" spc="-1" strike="noStrike">
                <a:solidFill>
                  <a:srgbClr val="075314"/>
                </a:solidFill>
                <a:latin typeface="Arial"/>
                <a:ea typeface="ＭＳ Ｐゴシック"/>
              </a:rPr>
              <a:t>of tweet data every day</a:t>
            </a:r>
            <a:endParaRPr b="0" lang="en-GB" sz="1400" spc="-1" strike="noStrike">
              <a:latin typeface="Arial"/>
            </a:endParaRPr>
          </a:p>
        </p:txBody>
      </p:sp>
      <p:sp>
        <p:nvSpPr>
          <p:cNvPr id="240" name="Text Box 38"/>
          <p:cNvSpPr/>
          <p:nvPr/>
        </p:nvSpPr>
        <p:spPr>
          <a:xfrm>
            <a:off x="1212120" y="5748120"/>
            <a:ext cx="1984320" cy="527760"/>
          </a:xfrm>
          <a:prstGeom prst="rect">
            <a:avLst/>
          </a:prstGeom>
          <a:noFill/>
          <a:ln w="0">
            <a:noFill/>
          </a:ln>
        </p:spPr>
        <p:style>
          <a:lnRef idx="0"/>
          <a:fillRef idx="0"/>
          <a:effectRef idx="0"/>
          <a:fontRef idx="minor"/>
        </p:style>
        <p:txBody>
          <a:bodyPr lIns="90000" rIns="90000" tIns="45000" bIns="45000" anchor="t">
            <a:spAutoFit/>
          </a:bodyPr>
          <a:p>
            <a:pPr algn="ctr">
              <a:lnSpc>
                <a:spcPct val="90000"/>
              </a:lnSpc>
              <a:spcBef>
                <a:spcPts val="901"/>
              </a:spcBef>
              <a:buNone/>
            </a:pPr>
            <a:r>
              <a:rPr b="1" i="1" lang="en-US" sz="1800" spc="-1" strike="noStrike">
                <a:solidFill>
                  <a:srgbClr val="00a4de"/>
                </a:solidFill>
                <a:latin typeface="Arial"/>
                <a:ea typeface="ＭＳ Ｐゴシック"/>
              </a:rPr>
              <a:t>25+ TBs </a:t>
            </a:r>
            <a:r>
              <a:rPr b="1" lang="en-US" sz="1400" spc="-1" strike="noStrike">
                <a:solidFill>
                  <a:srgbClr val="075314"/>
                </a:solidFill>
                <a:latin typeface="Arial"/>
                <a:ea typeface="ＭＳ Ｐゴシック"/>
              </a:rPr>
              <a:t>of</a:t>
            </a:r>
            <a:br>
              <a:rPr sz="1400"/>
            </a:br>
            <a:r>
              <a:rPr b="1" lang="en-US" sz="1400" spc="-1" strike="noStrike">
                <a:solidFill>
                  <a:srgbClr val="075314"/>
                </a:solidFill>
                <a:latin typeface="Arial"/>
                <a:ea typeface="ＭＳ Ｐゴシック"/>
              </a:rPr>
              <a:t>log data every day</a:t>
            </a:r>
            <a:endParaRPr b="0" lang="en-GB" sz="1400" spc="-1" strike="noStrike">
              <a:latin typeface="Arial"/>
            </a:endParaRPr>
          </a:p>
        </p:txBody>
      </p:sp>
      <p:pic>
        <p:nvPicPr>
          <p:cNvPr id="241" name="Picture 1" descr=""/>
          <p:cNvPicPr/>
          <p:nvPr/>
        </p:nvPicPr>
        <p:blipFill>
          <a:blip r:embed="rId1"/>
          <a:stretch/>
        </p:blipFill>
        <p:spPr>
          <a:xfrm>
            <a:off x="1212120" y="4646880"/>
            <a:ext cx="1676880" cy="1060560"/>
          </a:xfrm>
          <a:prstGeom prst="rect">
            <a:avLst/>
          </a:prstGeom>
          <a:ln w="0">
            <a:noFill/>
          </a:ln>
        </p:spPr>
      </p:pic>
      <p:sp>
        <p:nvSpPr>
          <p:cNvPr id="242" name="Rectangle 9"/>
          <p:cNvSpPr/>
          <p:nvPr/>
        </p:nvSpPr>
        <p:spPr>
          <a:xfrm>
            <a:off x="5140440" y="6039720"/>
            <a:ext cx="2814120" cy="336240"/>
          </a:xfrm>
          <a:prstGeom prst="rect">
            <a:avLst/>
          </a:prstGeom>
          <a:noFill/>
          <a:ln w="0">
            <a:noFill/>
          </a:ln>
        </p:spPr>
        <p:style>
          <a:lnRef idx="0"/>
          <a:fillRef idx="0"/>
          <a:effectRef idx="0"/>
          <a:fontRef idx="minor"/>
        </p:style>
        <p:txBody>
          <a:bodyPr lIns="90000" rIns="90000" tIns="45000" bIns="45000" anchor="t">
            <a:spAutoFit/>
          </a:bodyPr>
          <a:p>
            <a:pPr algn="ctr">
              <a:lnSpc>
                <a:spcPct val="90000"/>
              </a:lnSpc>
              <a:spcBef>
                <a:spcPts val="901"/>
              </a:spcBef>
              <a:buNone/>
            </a:pPr>
            <a:r>
              <a:rPr b="0" i="1" lang="en-US" sz="1800" spc="-1" strike="noStrike">
                <a:solidFill>
                  <a:srgbClr val="00a4de"/>
                </a:solidFill>
                <a:latin typeface="Georgia"/>
                <a:ea typeface="DejaVu Sans"/>
              </a:rPr>
              <a:t>? TBs </a:t>
            </a:r>
            <a:r>
              <a:rPr b="0" lang="en-US" sz="1400" spc="-1" strike="noStrike">
                <a:solidFill>
                  <a:srgbClr val="075314"/>
                </a:solidFill>
                <a:latin typeface="Georgia"/>
                <a:ea typeface="DejaVu Sans"/>
              </a:rPr>
              <a:t>ofdata every day</a:t>
            </a:r>
            <a:endParaRPr b="0" lang="en-GB" sz="1400" spc="-1" strike="noStrike">
              <a:latin typeface="Arial"/>
            </a:endParaRPr>
          </a:p>
        </p:txBody>
      </p:sp>
      <p:grpSp>
        <p:nvGrpSpPr>
          <p:cNvPr id="243" name="Group 10"/>
          <p:cNvGrpSpPr/>
          <p:nvPr/>
        </p:nvGrpSpPr>
        <p:grpSpPr>
          <a:xfrm>
            <a:off x="5385960" y="3942360"/>
            <a:ext cx="2662560" cy="2139120"/>
            <a:chOff x="5385960" y="3942360"/>
            <a:chExt cx="2662560" cy="2139120"/>
          </a:xfrm>
        </p:grpSpPr>
        <p:pic>
          <p:nvPicPr>
            <p:cNvPr id="244" name="Picture 4" descr=""/>
            <p:cNvPicPr/>
            <p:nvPr/>
          </p:nvPicPr>
          <p:blipFill>
            <a:blip r:embed="rId2"/>
            <a:stretch/>
          </p:blipFill>
          <p:spPr>
            <a:xfrm>
              <a:off x="5965200" y="5709240"/>
              <a:ext cx="1289160" cy="372240"/>
            </a:xfrm>
            <a:prstGeom prst="rect">
              <a:avLst/>
            </a:prstGeom>
            <a:ln w="0">
              <a:noFill/>
            </a:ln>
          </p:spPr>
        </p:pic>
        <p:pic>
          <p:nvPicPr>
            <p:cNvPr id="245" name="Picture 9" descr=""/>
            <p:cNvPicPr/>
            <p:nvPr/>
          </p:nvPicPr>
          <p:blipFill>
            <a:blip r:embed="rId3"/>
            <a:stretch/>
          </p:blipFill>
          <p:spPr>
            <a:xfrm>
              <a:off x="5385960" y="3942360"/>
              <a:ext cx="2662560" cy="1754640"/>
            </a:xfrm>
            <a:prstGeom prst="rect">
              <a:avLst/>
            </a:prstGeom>
            <a:ln w="0">
              <a:noFill/>
            </a:ln>
          </p:spPr>
        </p:pic>
      </p:grpSp>
      <p:sp>
        <p:nvSpPr>
          <p:cNvPr id="246" name="PlaceHolder 15"/>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
                                  <p:stCondLst>
                                    <p:cond delay="0"/>
                                  </p:stCondLst>
                                  <p:childTnLst>
                                    <p:set>
                                      <p:cBhvr>
                                        <p:cTn id="13" dur="1" fill="hold">
                                          <p:stCondLst>
                                            <p:cond delay="0"/>
                                          </p:stCondLst>
                                        </p:cTn>
                                        <p:tgtEl>
                                          <p:spTgt spid="239"/>
                                        </p:tgtEl>
                                        <p:attrNameLst>
                                          <p:attrName>style.visibility</p:attrName>
                                        </p:attrNameLst>
                                      </p:cBhvr>
                                      <p:to>
                                        <p:strVal val="visible"/>
                                      </p:to>
                                    </p:set>
                                  </p:childTnLst>
                                </p:cTn>
                              </p:par>
                              <p:par>
                                <p:cTn id="14" nodeType="withEffect" fill="hold" presetClass="entr" presetID="1">
                                  <p:stCondLst>
                                    <p:cond delay="0"/>
                                  </p:stCondLst>
                                  <p:childTnLst>
                                    <p:set>
                                      <p:cBhvr>
                                        <p:cTn id="15" dur="1" fill="hold">
                                          <p:stCondLst>
                                            <p:cond delay="0"/>
                                          </p:stCondLst>
                                        </p:cTn>
                                        <p:tgtEl>
                                          <p:spTgt spid="240"/>
                                        </p:tgtEl>
                                        <p:attrNameLst>
                                          <p:attrName>style.visibility</p:attrName>
                                        </p:attrNameLst>
                                      </p:cBhvr>
                                      <p:to>
                                        <p:strVal val="visible"/>
                                      </p:to>
                                    </p:set>
                                  </p:childTnLst>
                                </p:cTn>
                              </p:par>
                              <p:par>
                                <p:cTn id="16" nodeType="withEffect" fill="hold" presetClass="entr" presetID="1">
                                  <p:stCondLst>
                                    <p:cond delay="250"/>
                                  </p:stCondLst>
                                  <p:childTnLst>
                                    <p:set>
                                      <p:cBhvr>
                                        <p:cTn id="17" dur="1" fill="hold">
                                          <p:stCondLst>
                                            <p:cond delay="0"/>
                                          </p:stCondLst>
                                        </p:cTn>
                                        <p:tgtEl>
                                          <p:spTgt spid="242"/>
                                        </p:tgtEl>
                                        <p:attrNameLst>
                                          <p:attrName>style.visibility</p:attrName>
                                        </p:attrNameLst>
                                      </p:cBhvr>
                                      <p:to>
                                        <p:strVal val="visible"/>
                                      </p:to>
                                    </p:set>
                                  </p:childTnLst>
                                </p:cTn>
                              </p:par>
                              <p:par>
                                <p:cTn id="18" nodeType="withEffect" fill="hold" presetClass="entr" presetID="10">
                                  <p:stCondLst>
                                    <p:cond delay="0"/>
                                  </p:stCondLst>
                                  <p:childTnLst>
                                    <p:set>
                                      <p:cBhvr>
                                        <p:cTn id="19" dur="1" fill="hold">
                                          <p:stCondLst>
                                            <p:cond delay="0"/>
                                          </p:stCondLst>
                                        </p:cTn>
                                        <p:tgtEl>
                                          <p:spTgt spid="243"/>
                                        </p:tgtEl>
                                        <p:attrNameLst>
                                          <p:attrName>style.visibility</p:attrName>
                                        </p:attrNameLst>
                                      </p:cBhvr>
                                      <p:to>
                                        <p:strVal val="visible"/>
                                      </p:to>
                                    </p:set>
                                    <p:animEffect filter="fade" transition="in">
                                      <p:cBhvr additive="repl">
                                        <p:cTn id="20" dur="3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b9899"/>
                </a:solidFill>
                <a:latin typeface="Georgia"/>
              </a:rPr>
              <a:t>Big Data sources</a:t>
            </a:r>
            <a:endParaRPr b="0" lang="en-GB" sz="3300" spc="-1" strike="noStrike">
              <a:latin typeface="Arial"/>
            </a:endParaRPr>
          </a:p>
        </p:txBody>
      </p:sp>
      <p:sp>
        <p:nvSpPr>
          <p:cNvPr id="248" name="PlaceHolder 2"/>
          <p:cNvSpPr>
            <a:spLocks noGrp="1"/>
          </p:cNvSpPr>
          <p:nvPr>
            <p:ph type="dt" idx="35"/>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574C2D5C-8146-48A8-AFC0-6073165779BA}" type="datetime1">
              <a:rPr b="0" lang="en-US" sz="1400" spc="-1" strike="noStrike">
                <a:solidFill>
                  <a:srgbClr val="ffffff"/>
                </a:solidFill>
                <a:latin typeface="Georgia"/>
              </a:rPr>
              <a:t>06/24/2024</a:t>
            </a:fld>
            <a:endParaRPr b="0" lang="en-GB" sz="1400" spc="-1" strike="noStrike">
              <a:latin typeface="Times New Roman"/>
            </a:endParaRPr>
          </a:p>
        </p:txBody>
      </p:sp>
      <p:sp>
        <p:nvSpPr>
          <p:cNvPr id="249" name="PlaceHolder 3"/>
          <p:cNvSpPr>
            <a:spLocks noGrp="1"/>
          </p:cNvSpPr>
          <p:nvPr>
            <p:ph type="sldNum" idx="36"/>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2B8BAD9D-21CB-43D0-9BD8-F484B9F99A92}" type="slidenum">
              <a:rPr b="0" lang="en-US" sz="1600" spc="-1" strike="noStrike">
                <a:solidFill>
                  <a:srgbClr val="7b9899"/>
                </a:solidFill>
                <a:latin typeface="Georgia"/>
              </a:rPr>
              <a:t>11</a:t>
            </a:fld>
            <a:endParaRPr b="0" lang="en-GB" sz="1600" spc="-1" strike="noStrike">
              <a:latin typeface="Times New Roman"/>
            </a:endParaRPr>
          </a:p>
        </p:txBody>
      </p:sp>
      <p:grpSp>
        <p:nvGrpSpPr>
          <p:cNvPr id="250" name="Group 8"/>
          <p:cNvGrpSpPr/>
          <p:nvPr/>
        </p:nvGrpSpPr>
        <p:grpSpPr>
          <a:xfrm>
            <a:off x="611640" y="1871280"/>
            <a:ext cx="8177760" cy="4521240"/>
            <a:chOff x="611640" y="1871280"/>
            <a:chExt cx="8177760" cy="4521240"/>
          </a:xfrm>
        </p:grpSpPr>
        <p:grpSp>
          <p:nvGrpSpPr>
            <p:cNvPr id="251" name="Group 11"/>
            <p:cNvGrpSpPr/>
            <p:nvPr/>
          </p:nvGrpSpPr>
          <p:grpSpPr>
            <a:xfrm>
              <a:off x="1475280" y="1871280"/>
              <a:ext cx="7314120" cy="4051440"/>
              <a:chOff x="1475280" y="1871280"/>
              <a:chExt cx="7314120" cy="4051440"/>
            </a:xfrm>
          </p:grpSpPr>
          <p:pic>
            <p:nvPicPr>
              <p:cNvPr id="252" name="Picture 40" descr="mobile-internet"/>
              <p:cNvPicPr/>
              <p:nvPr/>
            </p:nvPicPr>
            <p:blipFill>
              <a:blip r:embed="rId1"/>
              <a:stretch/>
            </p:blipFill>
            <p:spPr>
              <a:xfrm rot="675000">
                <a:off x="5778360" y="2002680"/>
                <a:ext cx="1443240" cy="939960"/>
              </a:xfrm>
              <a:prstGeom prst="rect">
                <a:avLst/>
              </a:prstGeom>
              <a:ln w="0">
                <a:noFill/>
              </a:ln>
            </p:spPr>
          </p:pic>
          <p:pic>
            <p:nvPicPr>
              <p:cNvPr id="253" name="Picture 1" descr="TrendsMontage"/>
              <p:cNvPicPr/>
              <p:nvPr/>
            </p:nvPicPr>
            <p:blipFill>
              <a:blip r:embed="rId2"/>
              <a:stretch/>
            </p:blipFill>
            <p:spPr>
              <a:xfrm>
                <a:off x="1979640" y="2537640"/>
                <a:ext cx="5079240" cy="3184200"/>
              </a:xfrm>
              <a:prstGeom prst="rect">
                <a:avLst/>
              </a:prstGeom>
              <a:ln w="0">
                <a:noFill/>
              </a:ln>
            </p:spPr>
          </p:pic>
          <p:sp>
            <p:nvSpPr>
              <p:cNvPr id="254" name="Rectangle 4"/>
              <p:cNvSpPr/>
              <p:nvPr/>
            </p:nvSpPr>
            <p:spPr>
              <a:xfrm>
                <a:off x="6852240" y="4765320"/>
                <a:ext cx="1937160" cy="1157400"/>
              </a:xfrm>
              <a:prstGeom prst="rect">
                <a:avLst/>
              </a:prstGeom>
              <a:noFill/>
              <a:ln w="0">
                <a:noFill/>
              </a:ln>
            </p:spPr>
            <p:style>
              <a:lnRef idx="0"/>
              <a:fillRef idx="0"/>
              <a:effectRef idx="0"/>
              <a:fontRef idx="minor"/>
            </p:style>
            <p:txBody>
              <a:bodyPr lIns="228600" rIns="228600" tIns="228600" bIns="228600" anchor="t">
                <a:spAutoFit/>
              </a:bodyPr>
              <a:p>
                <a:pPr algn="r">
                  <a:lnSpc>
                    <a:spcPct val="100000"/>
                  </a:lnSpc>
                  <a:buNone/>
                </a:pPr>
                <a:r>
                  <a:rPr b="0" i="1" lang="en-US" sz="1800" spc="-1" strike="noStrike">
                    <a:solidFill>
                      <a:srgbClr val="00a4de"/>
                    </a:solidFill>
                    <a:latin typeface="Georgia"/>
                    <a:ea typeface="DejaVu Sans"/>
                  </a:rPr>
                  <a:t>2+ billion</a:t>
                </a:r>
                <a:r>
                  <a:rPr b="0" lang="en-US" sz="1400" spc="-1" strike="noStrike">
                    <a:solidFill>
                      <a:srgbClr val="075314"/>
                    </a:solidFill>
                    <a:latin typeface="Georgia"/>
                    <a:ea typeface="DejaVu Sans"/>
                  </a:rPr>
                  <a:t> people on the Web by end 2011 </a:t>
                </a:r>
                <a:endParaRPr b="0" lang="en-GB" sz="1400" spc="-1" strike="noStrike">
                  <a:latin typeface="Arial"/>
                </a:endParaRPr>
              </a:p>
            </p:txBody>
          </p:sp>
          <p:sp>
            <p:nvSpPr>
              <p:cNvPr id="255" name="Rectangle 4"/>
              <p:cNvSpPr/>
              <p:nvPr/>
            </p:nvSpPr>
            <p:spPr>
              <a:xfrm>
                <a:off x="1475280" y="2054160"/>
                <a:ext cx="3058920" cy="944280"/>
              </a:xfrm>
              <a:prstGeom prst="rect">
                <a:avLst/>
              </a:prstGeom>
              <a:noFill/>
              <a:ln w="0">
                <a:noFill/>
              </a:ln>
            </p:spPr>
            <p:style>
              <a:lnRef idx="0"/>
              <a:fillRef idx="0"/>
              <a:effectRef idx="0"/>
              <a:fontRef idx="minor"/>
            </p:style>
            <p:txBody>
              <a:bodyPr lIns="228600" rIns="228600" tIns="228600" bIns="228600" anchor="t">
                <a:spAutoFit/>
              </a:bodyPr>
              <a:p>
                <a:pPr algn="ctr">
                  <a:lnSpc>
                    <a:spcPct val="100000"/>
                  </a:lnSpc>
                  <a:buNone/>
                </a:pPr>
                <a:r>
                  <a:rPr b="0" i="1" lang="en-US" sz="1800" spc="-1" strike="noStrike">
                    <a:solidFill>
                      <a:srgbClr val="00a4de"/>
                    </a:solidFill>
                    <a:latin typeface="Georgia"/>
                    <a:ea typeface="DejaVu Sans"/>
                  </a:rPr>
                  <a:t>30 billion</a:t>
                </a:r>
                <a:r>
                  <a:rPr b="0" lang="en-US" sz="1400" spc="-1" strike="noStrike">
                    <a:solidFill>
                      <a:srgbClr val="075314"/>
                    </a:solidFill>
                    <a:latin typeface="Georgia"/>
                    <a:ea typeface="DejaVu Sans"/>
                  </a:rPr>
                  <a:t> RFID tags today</a:t>
                </a:r>
                <a:br>
                  <a:rPr sz="1400"/>
                </a:br>
                <a:r>
                  <a:rPr b="0" lang="en-US" sz="1400" spc="-1" strike="noStrike">
                    <a:solidFill>
                      <a:srgbClr val="075314"/>
                    </a:solidFill>
                    <a:latin typeface="Georgia"/>
                    <a:ea typeface="DejaVu Sans"/>
                  </a:rPr>
                  <a:t> (1.3B in 2005)</a:t>
                </a:r>
                <a:endParaRPr b="0" lang="en-GB" sz="1400" spc="-1" strike="noStrike">
                  <a:latin typeface="Arial"/>
                </a:endParaRPr>
              </a:p>
            </p:txBody>
          </p:sp>
          <p:sp>
            <p:nvSpPr>
              <p:cNvPr id="256" name="Rectangle 4"/>
              <p:cNvSpPr/>
              <p:nvPr/>
            </p:nvSpPr>
            <p:spPr>
              <a:xfrm>
                <a:off x="6761880" y="1917000"/>
                <a:ext cx="2027160" cy="1157400"/>
              </a:xfrm>
              <a:prstGeom prst="rect">
                <a:avLst/>
              </a:prstGeom>
              <a:noFill/>
              <a:ln w="0">
                <a:noFill/>
              </a:ln>
            </p:spPr>
            <p:style>
              <a:lnRef idx="0"/>
              <a:fillRef idx="0"/>
              <a:effectRef idx="0"/>
              <a:fontRef idx="minor"/>
            </p:style>
            <p:txBody>
              <a:bodyPr lIns="228600" rIns="228600" tIns="228600" bIns="228600" anchor="t">
                <a:spAutoFit/>
              </a:bodyPr>
              <a:p>
                <a:pPr algn="r">
                  <a:lnSpc>
                    <a:spcPct val="100000"/>
                  </a:lnSpc>
                  <a:buNone/>
                </a:pPr>
                <a:r>
                  <a:rPr b="0" i="1" lang="en-US" sz="1800" spc="-1" strike="noStrike">
                    <a:solidFill>
                      <a:srgbClr val="00a4de"/>
                    </a:solidFill>
                    <a:latin typeface="Georgia"/>
                    <a:ea typeface="DejaVu Sans"/>
                  </a:rPr>
                  <a:t>4.6 billion</a:t>
                </a:r>
                <a:r>
                  <a:rPr b="0" lang="en-US" sz="1400" spc="-1" strike="noStrike">
                    <a:solidFill>
                      <a:srgbClr val="075314"/>
                    </a:solidFill>
                    <a:latin typeface="Georgia"/>
                    <a:ea typeface="DejaVu Sans"/>
                  </a:rPr>
                  <a:t> camera phones world wide</a:t>
                </a:r>
                <a:endParaRPr b="0" lang="en-GB" sz="1400" spc="-1" strike="noStrike">
                  <a:latin typeface="Arial"/>
                </a:endParaRPr>
              </a:p>
            </p:txBody>
          </p:sp>
          <p:sp>
            <p:nvSpPr>
              <p:cNvPr id="257" name="Rectangle 5"/>
              <p:cNvSpPr/>
              <p:nvPr/>
            </p:nvSpPr>
            <p:spPr>
              <a:xfrm>
                <a:off x="6684120" y="3306240"/>
                <a:ext cx="2105280" cy="1431720"/>
              </a:xfrm>
              <a:prstGeom prst="rect">
                <a:avLst/>
              </a:prstGeom>
              <a:noFill/>
              <a:ln w="0">
                <a:noFill/>
              </a:ln>
            </p:spPr>
            <p:style>
              <a:lnRef idx="0"/>
              <a:fillRef idx="0"/>
              <a:effectRef idx="0"/>
              <a:fontRef idx="minor"/>
            </p:style>
            <p:txBody>
              <a:bodyPr lIns="228600" rIns="228600" tIns="228600" bIns="228600" anchor="t">
                <a:spAutoFit/>
              </a:bodyPr>
              <a:p>
                <a:pPr algn="r">
                  <a:lnSpc>
                    <a:spcPct val="100000"/>
                  </a:lnSpc>
                  <a:buNone/>
                </a:pPr>
                <a:r>
                  <a:rPr b="0" i="1" lang="en-US" sz="1800" spc="-1" strike="noStrike">
                    <a:solidFill>
                      <a:srgbClr val="00a4de"/>
                    </a:solidFill>
                    <a:latin typeface="Georgia"/>
                    <a:ea typeface="DejaVu Sans"/>
                  </a:rPr>
                  <a:t>100s of millions of GPS enabled</a:t>
                </a:r>
                <a:r>
                  <a:rPr b="0" lang="en-US" sz="1400" spc="-1" strike="noStrike">
                    <a:solidFill>
                      <a:srgbClr val="075314"/>
                    </a:solidFill>
                    <a:latin typeface="Georgia"/>
                    <a:ea typeface="DejaVu Sans"/>
                  </a:rPr>
                  <a:t> devices sold annually</a:t>
                </a:r>
                <a:endParaRPr b="0" lang="en-GB" sz="1400" spc="-1" strike="noStrike">
                  <a:latin typeface="Arial"/>
                </a:endParaRPr>
              </a:p>
            </p:txBody>
          </p:sp>
        </p:grpSp>
        <p:sp>
          <p:nvSpPr>
            <p:cNvPr id="258" name="Rectangle 4"/>
            <p:cNvSpPr/>
            <p:nvPr/>
          </p:nvSpPr>
          <p:spPr>
            <a:xfrm>
              <a:off x="611640" y="5448240"/>
              <a:ext cx="3637800" cy="944280"/>
            </a:xfrm>
            <a:prstGeom prst="rect">
              <a:avLst/>
            </a:prstGeom>
            <a:noFill/>
            <a:ln w="0">
              <a:noFill/>
            </a:ln>
          </p:spPr>
          <p:style>
            <a:lnRef idx="0"/>
            <a:fillRef idx="0"/>
            <a:effectRef idx="0"/>
            <a:fontRef idx="minor"/>
          </p:style>
          <p:txBody>
            <a:bodyPr lIns="228600" rIns="228600" tIns="228600" bIns="228600" anchor="t">
              <a:spAutoFit/>
            </a:bodyPr>
            <a:p>
              <a:pPr algn="ctr">
                <a:lnSpc>
                  <a:spcPct val="100000"/>
                </a:lnSpc>
                <a:buNone/>
              </a:pPr>
              <a:r>
                <a:rPr b="0" i="1" lang="en-US" sz="1800" spc="-1" strike="noStrike">
                  <a:solidFill>
                    <a:srgbClr val="00a4de"/>
                  </a:solidFill>
                  <a:latin typeface="Georgia"/>
                  <a:ea typeface="DejaVu Sans"/>
                </a:rPr>
                <a:t>76 million</a:t>
              </a:r>
              <a:r>
                <a:rPr b="0" lang="en-US" sz="1400" spc="-1" strike="noStrike">
                  <a:solidFill>
                    <a:srgbClr val="075314"/>
                  </a:solidFill>
                  <a:latin typeface="Georgia"/>
                  <a:ea typeface="DejaVu Sans"/>
                </a:rPr>
                <a:t> smart meters in 2009…</a:t>
              </a:r>
              <a:br>
                <a:rPr sz="1400"/>
              </a:br>
              <a:r>
                <a:rPr b="0" lang="en-US" sz="1400" spc="-1" strike="noStrike">
                  <a:solidFill>
                    <a:srgbClr val="075314"/>
                  </a:solidFill>
                  <a:latin typeface="Georgia"/>
                  <a:ea typeface="DejaVu Sans"/>
                </a:rPr>
                <a:t> 200M by 2014 </a:t>
              </a:r>
              <a:endParaRPr b="0" lang="en-GB" sz="1400" spc="-1" strike="noStrike">
                <a:latin typeface="Arial"/>
              </a:endParaRPr>
            </a:p>
          </p:txBody>
        </p:sp>
      </p:grpSp>
      <p:sp>
        <p:nvSpPr>
          <p:cNvPr id="259" name="Rectangle 17"/>
          <p:cNvSpPr/>
          <p:nvPr/>
        </p:nvSpPr>
        <p:spPr>
          <a:xfrm>
            <a:off x="179640" y="1403640"/>
            <a:ext cx="8609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00"/>
                </a:solidFill>
                <a:latin typeface="Georgia"/>
                <a:ea typeface="DejaVu Sans"/>
              </a:rPr>
              <a:t>sensor data </a:t>
            </a:r>
            <a:r>
              <a:rPr b="0" lang="en-US" sz="1800" spc="-1" strike="noStrike">
                <a:solidFill>
                  <a:srgbClr val="000000"/>
                </a:solidFill>
                <a:latin typeface="Georgia"/>
                <a:ea typeface="DejaVu Sans"/>
              </a:rPr>
              <a:t>: sensors embedded in roads to monitor traffic and misc.</a:t>
            </a:r>
            <a:endParaRPr b="0" lang="en-GB" sz="1800" spc="-1" strike="noStrike">
              <a:latin typeface="Arial"/>
            </a:endParaRPr>
          </a:p>
        </p:txBody>
      </p:sp>
      <p:sp>
        <p:nvSpPr>
          <p:cNvPr id="260" name="PlaceHolder 16"/>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0"/>
                      </p:stCondLst>
                      <p:childTnLst>
                        <p:par>
                          <p:cTn id="24" fill="hold">
                            <p:stCondLst>
                              <p:cond delay="0"/>
                            </p:stCondLst>
                            <p:childTnLst>
                              <p:par>
                                <p:cTn id="25" nodeType="withEffect" fill="hold" presetClass="entr" presetID="22" presetSubtype="8">
                                  <p:stCondLst>
                                    <p:cond delay="0"/>
                                  </p:stCondLst>
                                  <p:childTnLst>
                                    <p:set>
                                      <p:cBhvr>
                                        <p:cTn id="26" dur="1" fill="hold">
                                          <p:stCondLst>
                                            <p:cond delay="0"/>
                                          </p:stCondLst>
                                        </p:cTn>
                                        <p:tgtEl>
                                          <p:spTgt spid="250"/>
                                        </p:tgtEl>
                                        <p:attrNameLst>
                                          <p:attrName>style.visibility</p:attrName>
                                        </p:attrNameLst>
                                      </p:cBhvr>
                                      <p:to>
                                        <p:strVal val="visible"/>
                                      </p:to>
                                    </p:set>
                                    <p:animEffect filter="wipe(left)" transition="in">
                                      <p:cBhvr additive="repl">
                                        <p:cTn id="27"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b9899"/>
                </a:solidFill>
                <a:latin typeface="Georgia"/>
              </a:rPr>
              <a:t>What is Big Data? </a:t>
            </a:r>
            <a:endParaRPr b="0" lang="en-GB" sz="3300" spc="-1" strike="noStrike">
              <a:latin typeface="Arial"/>
            </a:endParaRPr>
          </a:p>
        </p:txBody>
      </p:sp>
      <p:sp>
        <p:nvSpPr>
          <p:cNvPr id="262" name="PlaceHolder 2"/>
          <p:cNvSpPr>
            <a:spLocks noGrp="1"/>
          </p:cNvSpPr>
          <p:nvPr>
            <p:ph type="dt" idx="37"/>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94084C07-1E84-4213-8515-EFE0ADED27BF}" type="datetime1">
              <a:rPr b="0" lang="en-US" sz="1400" spc="-1" strike="noStrike">
                <a:solidFill>
                  <a:srgbClr val="ffffff"/>
                </a:solidFill>
                <a:latin typeface="Georgia"/>
              </a:rPr>
              <a:t>06/24/2024</a:t>
            </a:fld>
            <a:endParaRPr b="0" lang="en-GB" sz="1400" spc="-1" strike="noStrike">
              <a:latin typeface="Times New Roman"/>
            </a:endParaRPr>
          </a:p>
        </p:txBody>
      </p:sp>
      <p:sp>
        <p:nvSpPr>
          <p:cNvPr id="263" name="PlaceHolder 3"/>
          <p:cNvSpPr>
            <a:spLocks noGrp="1"/>
          </p:cNvSpPr>
          <p:nvPr>
            <p:ph type="sldNum" idx="38"/>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8F5446C8-CC7A-4F92-8C07-85CD968EE8F3}" type="slidenum">
              <a:rPr b="0" lang="en-US" sz="1600" spc="-1" strike="noStrike">
                <a:solidFill>
                  <a:srgbClr val="7b9899"/>
                </a:solidFill>
                <a:latin typeface="Georgia"/>
              </a:rPr>
              <a:t>11</a:t>
            </a:fld>
            <a:endParaRPr b="0" lang="en-GB" sz="1600" spc="-1" strike="noStrike">
              <a:latin typeface="Times New Roman"/>
            </a:endParaRPr>
          </a:p>
        </p:txBody>
      </p:sp>
      <p:sp>
        <p:nvSpPr>
          <p:cNvPr id="264" name="PlaceHolder 4"/>
          <p:cNvSpPr>
            <a:spLocks noGrp="1"/>
          </p:cNvSpPr>
          <p:nvPr>
            <p:ph/>
          </p:nvPr>
        </p:nvSpPr>
        <p:spPr>
          <a:xfrm>
            <a:off x="179640" y="1527120"/>
            <a:ext cx="5718240" cy="4852440"/>
          </a:xfrm>
          <a:prstGeom prst="rect">
            <a:avLst/>
          </a:prstGeom>
          <a:noFill/>
          <a:ln w="0">
            <a:noFill/>
          </a:ln>
        </p:spPr>
        <p:txBody>
          <a:bodyPr lIns="90000" rIns="90000" tIns="45000" bIns="45000" anchor="t">
            <a:normAutofit fontScale="93000"/>
          </a:bodyPr>
          <a:p>
            <a:pPr algn="just">
              <a:lnSpc>
                <a:spcPct val="100000"/>
              </a:lnSpc>
              <a:spcBef>
                <a:spcPts val="479"/>
              </a:spcBef>
              <a:buNone/>
              <a:tabLst>
                <a:tab algn="l" pos="0"/>
              </a:tabLst>
            </a:pPr>
            <a:r>
              <a:rPr b="1" lang="en-US" sz="2400" spc="-1" strike="noStrike">
                <a:solidFill>
                  <a:srgbClr val="000000"/>
                </a:solidFill>
                <a:latin typeface="Georgia"/>
              </a:rPr>
              <a:t>Big data</a:t>
            </a:r>
            <a:r>
              <a:rPr b="0" lang="en-US" sz="2400" spc="-1" strike="noStrike">
                <a:solidFill>
                  <a:srgbClr val="000000"/>
                </a:solidFill>
                <a:latin typeface="Georgia"/>
              </a:rPr>
              <a:t> </a:t>
            </a:r>
            <a:endParaRPr b="0" lang="en-GB" sz="2400" spc="-1" strike="noStrike">
              <a:latin typeface="Arial"/>
            </a:endParaRPr>
          </a:p>
          <a:p>
            <a:pPr algn="just">
              <a:lnSpc>
                <a:spcPct val="100000"/>
              </a:lnSpc>
              <a:spcBef>
                <a:spcPts val="561"/>
              </a:spcBef>
              <a:buNone/>
              <a:tabLst>
                <a:tab algn="l" pos="0"/>
              </a:tabLst>
            </a:pPr>
            <a:r>
              <a:rPr b="0" lang="en-US" sz="2800" spc="-1" strike="noStrike">
                <a:solidFill>
                  <a:srgbClr val="712d1c"/>
                </a:solidFill>
                <a:latin typeface="Georgia"/>
              </a:rPr>
              <a:t>is the term for a collection of data sets so large and complex that it becomes difficult to process using traditional data processing applications.</a:t>
            </a:r>
            <a:endParaRPr b="0" lang="en-GB" sz="2800" spc="-1" strike="noStrike">
              <a:latin typeface="Arial"/>
            </a:endParaRPr>
          </a:p>
          <a:p>
            <a:pPr>
              <a:lnSpc>
                <a:spcPct val="100000"/>
              </a:lnSpc>
              <a:spcBef>
                <a:spcPts val="479"/>
              </a:spcBef>
              <a:buNone/>
              <a:tabLst>
                <a:tab algn="l" pos="0"/>
              </a:tabLst>
            </a:pPr>
            <a:endParaRPr b="0" lang="en-GB" sz="2400" spc="-1" strike="noStrike">
              <a:latin typeface="Arial"/>
            </a:endParaRPr>
          </a:p>
          <a:p>
            <a:pPr>
              <a:lnSpc>
                <a:spcPct val="100000"/>
              </a:lnSpc>
              <a:spcBef>
                <a:spcPts val="479"/>
              </a:spcBef>
              <a:buNone/>
              <a:tabLst>
                <a:tab algn="l" pos="0"/>
              </a:tabLst>
            </a:pPr>
            <a:r>
              <a:rPr b="1" lang="en-US" sz="2400" spc="-1" strike="noStrike">
                <a:solidFill>
                  <a:srgbClr val="000000"/>
                </a:solidFill>
                <a:latin typeface="Georgia"/>
              </a:rPr>
              <a:t>Real world examples of Big Data</a:t>
            </a:r>
            <a:endParaRPr b="0" lang="en-GB" sz="2400" spc="-1" strike="noStrike">
              <a:latin typeface="Arial"/>
            </a:endParaRPr>
          </a:p>
          <a:p>
            <a:pPr marL="274320" indent="-274320">
              <a:lnSpc>
                <a:spcPct val="100000"/>
              </a:lnSpc>
              <a:spcBef>
                <a:spcPts val="479"/>
              </a:spcBef>
              <a:buClr>
                <a:srgbClr val="d16349"/>
              </a:buClr>
              <a:buSzPct val="85000"/>
              <a:buFont typeface="Wingdings 2" charset="2"/>
              <a:buChar char=""/>
              <a:tabLst>
                <a:tab algn="l" pos="0"/>
              </a:tabLst>
            </a:pPr>
            <a:r>
              <a:rPr b="0" lang="en-US" sz="2400" spc="-1" strike="noStrike">
                <a:solidFill>
                  <a:srgbClr val="000000"/>
                </a:solidFill>
                <a:latin typeface="Georgia"/>
              </a:rPr>
              <a:t>Facebook : has 40 PB of data and captures 100 TB / day</a:t>
            </a:r>
            <a:endParaRPr b="0" lang="en-GB" sz="2400" spc="-1" strike="noStrike">
              <a:latin typeface="Arial"/>
            </a:endParaRPr>
          </a:p>
          <a:p>
            <a:pPr marL="274320" indent="-274320">
              <a:lnSpc>
                <a:spcPct val="100000"/>
              </a:lnSpc>
              <a:spcBef>
                <a:spcPts val="479"/>
              </a:spcBef>
              <a:buClr>
                <a:srgbClr val="d16349"/>
              </a:buClr>
              <a:buSzPct val="85000"/>
              <a:buFont typeface="Wingdings 2" charset="2"/>
              <a:buChar char=""/>
              <a:tabLst>
                <a:tab algn="l" pos="0"/>
              </a:tabLst>
            </a:pPr>
            <a:r>
              <a:rPr b="0" lang="en-US" sz="2400" spc="-1" strike="noStrike">
                <a:solidFill>
                  <a:srgbClr val="000000"/>
                </a:solidFill>
                <a:latin typeface="Georgia"/>
              </a:rPr>
              <a:t>Yahoo : 60 PB of data</a:t>
            </a:r>
            <a:endParaRPr b="0" lang="en-GB" sz="2400" spc="-1" strike="noStrike">
              <a:latin typeface="Arial"/>
            </a:endParaRPr>
          </a:p>
          <a:p>
            <a:pPr marL="274320" indent="-274320">
              <a:lnSpc>
                <a:spcPct val="100000"/>
              </a:lnSpc>
              <a:spcBef>
                <a:spcPts val="479"/>
              </a:spcBef>
              <a:buClr>
                <a:srgbClr val="d16349"/>
              </a:buClr>
              <a:buSzPct val="85000"/>
              <a:buFont typeface="Wingdings 2" charset="2"/>
              <a:buChar char=""/>
              <a:tabLst>
                <a:tab algn="l" pos="0"/>
              </a:tabLst>
            </a:pPr>
            <a:r>
              <a:rPr b="0" lang="en-US" sz="2400" spc="-1" strike="noStrike">
                <a:solidFill>
                  <a:srgbClr val="000000"/>
                </a:solidFill>
                <a:latin typeface="Georgia"/>
              </a:rPr>
              <a:t>Twitter : 8 TB / day</a:t>
            </a:r>
            <a:endParaRPr b="0" lang="en-GB" sz="2400" spc="-1" strike="noStrike">
              <a:latin typeface="Arial"/>
            </a:endParaRPr>
          </a:p>
          <a:p>
            <a:pPr marL="274320" indent="-274320">
              <a:lnSpc>
                <a:spcPct val="100000"/>
              </a:lnSpc>
              <a:spcBef>
                <a:spcPts val="479"/>
              </a:spcBef>
              <a:buClr>
                <a:srgbClr val="d16349"/>
              </a:buClr>
              <a:buSzPct val="85000"/>
              <a:buFont typeface="Wingdings 2" charset="2"/>
              <a:buChar char=""/>
              <a:tabLst>
                <a:tab algn="l" pos="0"/>
              </a:tabLst>
            </a:pPr>
            <a:r>
              <a:rPr b="0" lang="en-US" sz="2400" spc="-1" strike="noStrike">
                <a:solidFill>
                  <a:srgbClr val="000000"/>
                </a:solidFill>
                <a:latin typeface="Georgia"/>
              </a:rPr>
              <a:t>EBay : 40 PB of data, captures 50TB/ day </a:t>
            </a:r>
            <a:endParaRPr b="0" lang="en-GB" sz="2400" spc="-1" strike="noStrike">
              <a:latin typeface="Arial"/>
            </a:endParaRPr>
          </a:p>
          <a:p>
            <a:pPr>
              <a:lnSpc>
                <a:spcPct val="100000"/>
              </a:lnSpc>
              <a:spcBef>
                <a:spcPts val="541"/>
              </a:spcBef>
              <a:buNone/>
              <a:tabLst>
                <a:tab algn="l" pos="0"/>
              </a:tabLst>
            </a:pPr>
            <a:endParaRPr b="0" lang="en-GB" sz="2700" spc="-1" strike="noStrike">
              <a:latin typeface="Arial"/>
            </a:endParaRPr>
          </a:p>
        </p:txBody>
      </p:sp>
      <p:pic>
        <p:nvPicPr>
          <p:cNvPr id="265" name="Picture 2" descr=""/>
          <p:cNvPicPr/>
          <p:nvPr/>
        </p:nvPicPr>
        <p:blipFill>
          <a:blip r:embed="rId1">
            <a:extLst>
              <a:ext uri="{BEBA8EAE-BF5A-486C-A8C5-ECC9F3942E4B}">
                <a14:imgProps xmlns:a14="http://schemas.microsoft.com/office/drawing/2010/main">
                  <a14:imgLayer r:embed="rId2">
                    <a14:imgEffect>
                      <a14:saturation colorTemp="11500" sat="400000" smoothness="0" trans="100000"/>
                    </a14:imgEffect>
                  </a14:imgLayer>
                </a14:imgProps>
              </a:ext>
            </a:extLst>
          </a:blip>
          <a:srcRect l="0" t="0" r="3655" b="0"/>
          <a:stretch/>
        </p:blipFill>
        <p:spPr>
          <a:xfrm>
            <a:off x="5940000" y="1412640"/>
            <a:ext cx="3063240" cy="4966920"/>
          </a:xfrm>
          <a:prstGeom prst="rect">
            <a:avLst/>
          </a:prstGeom>
          <a:ln w="0">
            <a:noFill/>
          </a:ln>
        </p:spPr>
      </p:pic>
      <p:sp>
        <p:nvSpPr>
          <p:cNvPr id="266" name="PlaceHolder 17"/>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268" name="PlaceHolder 2"/>
          <p:cNvSpPr>
            <a:spLocks noGrp="1"/>
          </p:cNvSpPr>
          <p:nvPr>
            <p:ph type="dt" idx="39"/>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B0A5D439-9B52-403F-8BEC-0BC095ACE304}" type="datetime1">
              <a:rPr b="0" lang="en-US" sz="1400" spc="-1" strike="noStrike">
                <a:solidFill>
                  <a:srgbClr val="ffffff"/>
                </a:solidFill>
                <a:latin typeface="Georgia"/>
              </a:rPr>
              <a:t>06/24/2024</a:t>
            </a:fld>
            <a:endParaRPr b="0" lang="en-GB" sz="1400" spc="-1" strike="noStrike">
              <a:latin typeface="Times New Roman"/>
            </a:endParaRPr>
          </a:p>
        </p:txBody>
      </p:sp>
      <p:sp>
        <p:nvSpPr>
          <p:cNvPr id="269" name="PlaceHolder 3"/>
          <p:cNvSpPr>
            <a:spLocks noGrp="1"/>
          </p:cNvSpPr>
          <p:nvPr>
            <p:ph type="sldNum" idx="40"/>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4DF64230-82A8-441A-A1FC-B9C3715D450A}" type="slidenum">
              <a:rPr b="0" lang="en-US" sz="1600" spc="-1" strike="noStrike">
                <a:solidFill>
                  <a:srgbClr val="7b9899"/>
                </a:solidFill>
                <a:latin typeface="Georgia"/>
              </a:rPr>
              <a:t>15</a:t>
            </a:fld>
            <a:endParaRPr b="0" lang="en-GB" sz="1600" spc="-1" strike="noStrike">
              <a:latin typeface="Times New Roman"/>
            </a:endParaRPr>
          </a:p>
        </p:txBody>
      </p:sp>
      <p:pic>
        <p:nvPicPr>
          <p:cNvPr id="270" name="Picture 4" descr=""/>
          <p:cNvPicPr/>
          <p:nvPr/>
        </p:nvPicPr>
        <p:blipFill>
          <a:blip r:embed="rId1"/>
          <a:stretch/>
        </p:blipFill>
        <p:spPr>
          <a:xfrm>
            <a:off x="223920" y="1471680"/>
            <a:ext cx="8694360" cy="4907880"/>
          </a:xfrm>
          <a:prstGeom prst="rect">
            <a:avLst/>
          </a:prstGeom>
          <a:ln w="0">
            <a:noFill/>
          </a:ln>
        </p:spPr>
      </p:pic>
      <p:sp>
        <p:nvSpPr>
          <p:cNvPr id="271" name="PlaceHolder 18"/>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273" name="PlaceHolder 2"/>
          <p:cNvSpPr>
            <a:spLocks noGrp="1"/>
          </p:cNvSpPr>
          <p:nvPr>
            <p:ph type="dt" idx="41"/>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1D8CD728-4FA8-4E2F-BE1B-34C2B77E9393}" type="datetime1">
              <a:rPr b="0" lang="en-US" sz="1400" spc="-1" strike="noStrike">
                <a:solidFill>
                  <a:srgbClr val="ffffff"/>
                </a:solidFill>
                <a:latin typeface="Georgia"/>
              </a:rPr>
              <a:t>06/24/2024</a:t>
            </a:fld>
            <a:endParaRPr b="0" lang="en-GB" sz="1400" spc="-1" strike="noStrike">
              <a:latin typeface="Times New Roman"/>
            </a:endParaRPr>
          </a:p>
        </p:txBody>
      </p:sp>
      <p:sp>
        <p:nvSpPr>
          <p:cNvPr id="274" name="PlaceHolder 3"/>
          <p:cNvSpPr>
            <a:spLocks noGrp="1"/>
          </p:cNvSpPr>
          <p:nvPr>
            <p:ph type="sldNum" idx="42"/>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D4915BCB-0F9D-4383-A754-461DE7FF0F0F}" type="slidenum">
              <a:rPr b="0" lang="en-US" sz="1600" spc="-1" strike="noStrike">
                <a:solidFill>
                  <a:srgbClr val="7b9899"/>
                </a:solidFill>
                <a:latin typeface="Georgia"/>
              </a:rPr>
              <a:t>16</a:t>
            </a:fld>
            <a:endParaRPr b="0" lang="en-GB" sz="1600" spc="-1" strike="noStrike">
              <a:latin typeface="Times New Roman"/>
            </a:endParaRPr>
          </a:p>
        </p:txBody>
      </p:sp>
      <p:sp>
        <p:nvSpPr>
          <p:cNvPr id="275" name="PlaceHolder 4"/>
          <p:cNvSpPr>
            <a:spLocks noGrp="1"/>
          </p:cNvSpPr>
          <p:nvPr>
            <p:ph/>
          </p:nvPr>
        </p:nvSpPr>
        <p:spPr>
          <a:xfrm>
            <a:off x="301680" y="1527120"/>
            <a:ext cx="3332520" cy="748080"/>
          </a:xfrm>
          <a:prstGeom prst="rect">
            <a:avLst/>
          </a:prstGeom>
          <a:noFill/>
          <a:ln w="0">
            <a:noFill/>
          </a:ln>
        </p:spPr>
        <p:txBody>
          <a:bodyPr lIns="90000" rIns="90000" tIns="45000" bIns="45000" anchor="t">
            <a:normAutofit/>
          </a:bodyPr>
          <a:p>
            <a:pPr marL="274320" indent="-274320">
              <a:lnSpc>
                <a:spcPct val="100000"/>
              </a:lnSpc>
              <a:spcBef>
                <a:spcPts val="780"/>
              </a:spcBef>
              <a:buClr>
                <a:srgbClr val="d16349"/>
              </a:buClr>
              <a:buSzPct val="85000"/>
              <a:buFont typeface="Wingdings 2" charset="2"/>
              <a:buChar char=""/>
            </a:pPr>
            <a:r>
              <a:rPr b="0" lang="en-US" sz="3900" spc="-1" strike="noStrike">
                <a:solidFill>
                  <a:srgbClr val="000000"/>
                </a:solidFill>
                <a:latin typeface="Georgia"/>
              </a:rPr>
              <a:t>1</a:t>
            </a:r>
            <a:r>
              <a:rPr b="0" lang="en-US" sz="3900" spc="-1" strike="noStrike" baseline="30000">
                <a:solidFill>
                  <a:srgbClr val="000000"/>
                </a:solidFill>
                <a:latin typeface="Georgia"/>
              </a:rPr>
              <a:t>st</a:t>
            </a:r>
            <a:r>
              <a:rPr b="0" lang="en-US" sz="3900" spc="-1" strike="noStrike">
                <a:solidFill>
                  <a:srgbClr val="000000"/>
                </a:solidFill>
                <a:latin typeface="Georgia"/>
              </a:rPr>
              <a:t> V-volume</a:t>
            </a:r>
            <a:endParaRPr b="0" lang="en-GB" sz="3900" spc="-1" strike="noStrike">
              <a:latin typeface="Arial"/>
            </a:endParaRPr>
          </a:p>
        </p:txBody>
      </p:sp>
      <p:pic>
        <p:nvPicPr>
          <p:cNvPr id="276" name="Picture 2" descr=""/>
          <p:cNvPicPr/>
          <p:nvPr/>
        </p:nvPicPr>
        <p:blipFill>
          <a:blip r:embed="rId1"/>
          <a:stretch/>
        </p:blipFill>
        <p:spPr>
          <a:xfrm>
            <a:off x="3492000" y="1556640"/>
            <a:ext cx="5333760" cy="2755800"/>
          </a:xfrm>
          <a:prstGeom prst="rect">
            <a:avLst/>
          </a:prstGeom>
          <a:ln w="0">
            <a:noFill/>
          </a:ln>
        </p:spPr>
      </p:pic>
      <p:pic>
        <p:nvPicPr>
          <p:cNvPr id="277" name="Content Placeholder 6" descr=""/>
          <p:cNvPicPr/>
          <p:nvPr/>
        </p:nvPicPr>
        <p:blipFill>
          <a:blip r:embed="rId2"/>
          <a:stretch/>
        </p:blipFill>
        <p:spPr>
          <a:xfrm>
            <a:off x="4750560" y="4437000"/>
            <a:ext cx="3924000" cy="2208960"/>
          </a:xfrm>
          <a:prstGeom prst="rect">
            <a:avLst/>
          </a:prstGeom>
          <a:ln w="0">
            <a:noFill/>
          </a:ln>
        </p:spPr>
      </p:pic>
      <p:sp>
        <p:nvSpPr>
          <p:cNvPr id="278" name="Content Placeholder 5"/>
          <p:cNvSpPr/>
          <p:nvPr/>
        </p:nvSpPr>
        <p:spPr>
          <a:xfrm>
            <a:off x="301680" y="3933000"/>
            <a:ext cx="4052520" cy="2374560"/>
          </a:xfrm>
          <a:prstGeom prst="rect">
            <a:avLst/>
          </a:prstGeom>
          <a:noFill/>
          <a:ln w="0">
            <a:noFill/>
          </a:ln>
        </p:spPr>
        <p:style>
          <a:lnRef idx="0"/>
          <a:fillRef idx="0"/>
          <a:effectRef idx="0"/>
          <a:fontRef idx="minor"/>
        </p:style>
        <p:txBody>
          <a:bodyPr lIns="90000" rIns="90000" tIns="45000" bIns="45000" anchor="t">
            <a:normAutofit fontScale="89000"/>
          </a:bodyPr>
          <a:p>
            <a:pPr lvl="1" marL="548640" indent="-274320">
              <a:lnSpc>
                <a:spcPct val="100000"/>
              </a:lnSpc>
              <a:spcBef>
                <a:spcPts val="439"/>
              </a:spcBef>
              <a:buClr>
                <a:srgbClr val="ccb400"/>
              </a:buClr>
              <a:buSzPct val="70000"/>
              <a:buFont typeface="Wingdings" charset="2"/>
              <a:buChar char=""/>
            </a:pPr>
            <a:r>
              <a:rPr b="1" lang="en-US" sz="2200" spc="-1" strike="noStrike">
                <a:solidFill>
                  <a:srgbClr val="800000"/>
                </a:solidFill>
                <a:latin typeface="Georgia"/>
                <a:ea typeface="DejaVu Sans"/>
              </a:rPr>
              <a:t>Data Volume</a:t>
            </a:r>
            <a:endParaRPr b="0" lang="en-GB" sz="2200" spc="-1" strike="noStrike">
              <a:latin typeface="Arial"/>
            </a:endParaRPr>
          </a:p>
          <a:p>
            <a:pPr marL="285840" indent="-285840">
              <a:lnSpc>
                <a:spcPct val="100000"/>
              </a:lnSpc>
              <a:spcBef>
                <a:spcPts val="541"/>
              </a:spcBef>
              <a:buClr>
                <a:srgbClr val="d16349"/>
              </a:buClr>
              <a:buSzPct val="85000"/>
              <a:buFont typeface="Arial"/>
              <a:buChar char="•"/>
            </a:pPr>
            <a:r>
              <a:rPr b="0" lang="en-US" sz="2700" spc="-1" strike="noStrike">
                <a:solidFill>
                  <a:srgbClr val="000000"/>
                </a:solidFill>
                <a:latin typeface="Georgia"/>
                <a:ea typeface="DejaVu Sans"/>
              </a:rPr>
              <a:t>44x increase from 2009  to 2020 From 0.8 zettabytes to 35zb</a:t>
            </a:r>
            <a:endParaRPr b="0" lang="en-GB" sz="2700" spc="-1" strike="noStrike">
              <a:latin typeface="Arial"/>
            </a:endParaRPr>
          </a:p>
          <a:p>
            <a:pPr marL="285840" indent="-285840">
              <a:lnSpc>
                <a:spcPct val="100000"/>
              </a:lnSpc>
              <a:spcBef>
                <a:spcPts val="541"/>
              </a:spcBef>
              <a:buClr>
                <a:srgbClr val="d16349"/>
              </a:buClr>
              <a:buSzPct val="85000"/>
              <a:buFont typeface="Arial"/>
              <a:buChar char="•"/>
            </a:pPr>
            <a:r>
              <a:rPr b="0" lang="en-US" sz="2700" spc="-1" strike="noStrike">
                <a:solidFill>
                  <a:srgbClr val="000000"/>
                </a:solidFill>
                <a:latin typeface="Georgia"/>
                <a:ea typeface="DejaVu Sans"/>
              </a:rPr>
              <a:t>Data volume is increasing exponentially </a:t>
            </a:r>
            <a:endParaRPr b="0" lang="en-GB" sz="2700" spc="-1" strike="noStrike">
              <a:latin typeface="Arial"/>
            </a:endParaRPr>
          </a:p>
        </p:txBody>
      </p:sp>
      <p:sp>
        <p:nvSpPr>
          <p:cNvPr id="279" name="PlaceHolder 19"/>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281" name="PlaceHolder 2"/>
          <p:cNvSpPr>
            <a:spLocks noGrp="1"/>
          </p:cNvSpPr>
          <p:nvPr>
            <p:ph type="dt" idx="43"/>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8CE76E29-E844-49DC-8EAE-6D3619D3BA11}" type="datetime1">
              <a:rPr b="0" lang="en-US" sz="1400" spc="-1" strike="noStrike">
                <a:solidFill>
                  <a:srgbClr val="ffffff"/>
                </a:solidFill>
                <a:latin typeface="Georgia"/>
              </a:rPr>
              <a:t>06/24/2024</a:t>
            </a:fld>
            <a:endParaRPr b="0" lang="en-GB" sz="1400" spc="-1" strike="noStrike">
              <a:latin typeface="Times New Roman"/>
            </a:endParaRPr>
          </a:p>
        </p:txBody>
      </p:sp>
      <p:sp>
        <p:nvSpPr>
          <p:cNvPr id="282" name="PlaceHolder 3"/>
          <p:cNvSpPr>
            <a:spLocks noGrp="1"/>
          </p:cNvSpPr>
          <p:nvPr>
            <p:ph type="sldNum" idx="44"/>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7F2BE61F-4A2F-4C48-AF0F-96203B22EA5E}" type="slidenum">
              <a:rPr b="0" lang="en-US" sz="1600" spc="-1" strike="noStrike">
                <a:solidFill>
                  <a:srgbClr val="7b9899"/>
                </a:solidFill>
                <a:latin typeface="Georgia"/>
              </a:rPr>
              <a:t>17</a:t>
            </a:fld>
            <a:endParaRPr b="0" lang="en-GB" sz="1600" spc="-1" strike="noStrike">
              <a:latin typeface="Times New Roman"/>
            </a:endParaRPr>
          </a:p>
        </p:txBody>
      </p:sp>
      <p:sp>
        <p:nvSpPr>
          <p:cNvPr id="283" name="PlaceHolder 4"/>
          <p:cNvSpPr>
            <a:spLocks noGrp="1"/>
          </p:cNvSpPr>
          <p:nvPr>
            <p:ph/>
          </p:nvPr>
        </p:nvSpPr>
        <p:spPr>
          <a:xfrm>
            <a:off x="301680" y="1527120"/>
            <a:ext cx="8502120" cy="4570200"/>
          </a:xfrm>
          <a:prstGeom prst="rect">
            <a:avLst/>
          </a:prstGeom>
          <a:noFill/>
          <a:ln w="0">
            <a:noFill/>
          </a:ln>
        </p:spPr>
        <p:txBody>
          <a:bodyPr lIns="90000" rIns="90000" tIns="45000" bIns="45000" anchor="t">
            <a:noAutofit/>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2</a:t>
            </a:r>
            <a:r>
              <a:rPr b="0" lang="en-US" sz="2700" spc="-1" strike="noStrike" baseline="30000">
                <a:solidFill>
                  <a:srgbClr val="000000"/>
                </a:solidFill>
                <a:latin typeface="Georgia"/>
              </a:rPr>
              <a:t>nd</a:t>
            </a:r>
            <a:r>
              <a:rPr b="0" lang="en-US" sz="2700" spc="-1" strike="noStrike">
                <a:solidFill>
                  <a:srgbClr val="000000"/>
                </a:solidFill>
                <a:latin typeface="Georgia"/>
              </a:rPr>
              <a:t> V-velocity: </a:t>
            </a:r>
            <a:r>
              <a:rPr b="1" lang="en-US" sz="2000" spc="-1" strike="noStrike">
                <a:solidFill>
                  <a:srgbClr val="000000"/>
                </a:solidFill>
                <a:latin typeface="Georgia"/>
              </a:rPr>
              <a:t>Data is being generated at every minute</a:t>
            </a:r>
            <a:endParaRPr b="0" lang="en-GB" sz="2000" spc="-1" strike="noStrike">
              <a:latin typeface="Arial"/>
            </a:endParaRPr>
          </a:p>
        </p:txBody>
      </p:sp>
      <p:pic>
        <p:nvPicPr>
          <p:cNvPr id="284" name="Picture 2" descr=""/>
          <p:cNvPicPr/>
          <p:nvPr/>
        </p:nvPicPr>
        <p:blipFill>
          <a:blip r:embed="rId1"/>
          <a:stretch/>
        </p:blipFill>
        <p:spPr>
          <a:xfrm>
            <a:off x="179640" y="2061000"/>
            <a:ext cx="8783280" cy="4376520"/>
          </a:xfrm>
          <a:prstGeom prst="rect">
            <a:avLst/>
          </a:prstGeom>
          <a:ln w="0">
            <a:noFill/>
          </a:ln>
        </p:spPr>
      </p:pic>
      <p:pic>
        <p:nvPicPr>
          <p:cNvPr id="285" name="Picture 3" descr=""/>
          <p:cNvPicPr/>
          <p:nvPr/>
        </p:nvPicPr>
        <p:blipFill>
          <a:blip r:embed="rId2"/>
          <a:stretch/>
        </p:blipFill>
        <p:spPr>
          <a:xfrm>
            <a:off x="179640" y="1989000"/>
            <a:ext cx="8783280" cy="4376520"/>
          </a:xfrm>
          <a:prstGeom prst="rect">
            <a:avLst/>
          </a:prstGeom>
          <a:ln w="0">
            <a:noFill/>
          </a:ln>
        </p:spPr>
      </p:pic>
      <p:sp>
        <p:nvSpPr>
          <p:cNvPr id="286" name="PlaceHolder 20"/>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288" name="PlaceHolder 2"/>
          <p:cNvSpPr>
            <a:spLocks noGrp="1"/>
          </p:cNvSpPr>
          <p:nvPr>
            <p:ph type="dt" idx="45"/>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5423A342-88DA-4E00-ABE7-024B061DE24C}" type="datetime1">
              <a:rPr b="0" lang="en-US" sz="1400" spc="-1" strike="noStrike">
                <a:solidFill>
                  <a:srgbClr val="ffffff"/>
                </a:solidFill>
                <a:latin typeface="Georgia"/>
              </a:rPr>
              <a:t>06/24/2024</a:t>
            </a:fld>
            <a:endParaRPr b="0" lang="en-GB" sz="1400" spc="-1" strike="noStrike">
              <a:latin typeface="Times New Roman"/>
            </a:endParaRPr>
          </a:p>
        </p:txBody>
      </p:sp>
      <p:sp>
        <p:nvSpPr>
          <p:cNvPr id="289" name="PlaceHolder 3"/>
          <p:cNvSpPr>
            <a:spLocks noGrp="1"/>
          </p:cNvSpPr>
          <p:nvPr>
            <p:ph type="sldNum" idx="46"/>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708FEA6E-CA27-4C5A-91C2-EFE6B1C28475}" type="slidenum">
              <a:rPr b="0" lang="en-US" sz="1600" spc="-1" strike="noStrike">
                <a:solidFill>
                  <a:srgbClr val="7b9899"/>
                </a:solidFill>
                <a:latin typeface="Georgia"/>
              </a:rPr>
              <a:t>18</a:t>
            </a:fld>
            <a:endParaRPr b="0" lang="en-GB" sz="1600" spc="-1" strike="noStrike">
              <a:latin typeface="Times New Roman"/>
            </a:endParaRPr>
          </a:p>
        </p:txBody>
      </p:sp>
      <p:sp>
        <p:nvSpPr>
          <p:cNvPr id="290" name="PlaceHolder 4"/>
          <p:cNvSpPr>
            <a:spLocks noGrp="1"/>
          </p:cNvSpPr>
          <p:nvPr>
            <p:ph/>
          </p:nvPr>
        </p:nvSpPr>
        <p:spPr>
          <a:xfrm>
            <a:off x="301680" y="1527120"/>
            <a:ext cx="8660880" cy="4570200"/>
          </a:xfrm>
          <a:prstGeom prst="rect">
            <a:avLst/>
          </a:prstGeom>
          <a:noFill/>
          <a:ln w="0">
            <a:noFill/>
          </a:ln>
        </p:spPr>
        <p:txBody>
          <a:bodyPr lIns="90000" rIns="90000" tIns="45000" bIns="45000" anchor="t">
            <a:normAutofit/>
          </a:bodyPr>
          <a:p>
            <a:pPr marL="274320" indent="-274320">
              <a:lnSpc>
                <a:spcPct val="100000"/>
              </a:lnSpc>
              <a:spcBef>
                <a:spcPts val="479"/>
              </a:spcBef>
              <a:buClr>
                <a:srgbClr val="d16349"/>
              </a:buClr>
              <a:buSzPct val="85000"/>
              <a:buFont typeface="Wingdings 2" charset="2"/>
              <a:buChar char=""/>
            </a:pPr>
            <a:r>
              <a:rPr b="0" lang="en-US" sz="2400" spc="-1" strike="noStrike">
                <a:solidFill>
                  <a:srgbClr val="000000"/>
                </a:solidFill>
                <a:latin typeface="Georgia"/>
              </a:rPr>
              <a:t>3</a:t>
            </a:r>
            <a:r>
              <a:rPr b="0" lang="en-US" sz="2400" spc="-1" strike="noStrike" baseline="30000">
                <a:solidFill>
                  <a:srgbClr val="000000"/>
                </a:solidFill>
                <a:latin typeface="Georgia"/>
              </a:rPr>
              <a:t>rd</a:t>
            </a:r>
            <a:r>
              <a:rPr b="0" lang="en-US" sz="2400" spc="-1" strike="noStrike">
                <a:solidFill>
                  <a:srgbClr val="000000"/>
                </a:solidFill>
                <a:latin typeface="Georgia"/>
              </a:rPr>
              <a:t> V-Variety: </a:t>
            </a:r>
            <a:r>
              <a:rPr b="1" lang="en-US" sz="1600" spc="-1" strike="noStrike">
                <a:solidFill>
                  <a:srgbClr val="000000"/>
                </a:solidFill>
                <a:latin typeface="Georgia"/>
              </a:rPr>
              <a:t>different kinds of data generated from various sources</a:t>
            </a:r>
            <a:endParaRPr b="0" lang="en-GB" sz="1600" spc="-1" strike="noStrike">
              <a:latin typeface="Arial"/>
            </a:endParaRPr>
          </a:p>
        </p:txBody>
      </p:sp>
      <p:pic>
        <p:nvPicPr>
          <p:cNvPr id="291" name="Picture 2" descr=""/>
          <p:cNvPicPr/>
          <p:nvPr/>
        </p:nvPicPr>
        <p:blipFill>
          <a:blip r:embed="rId1"/>
          <a:stretch/>
        </p:blipFill>
        <p:spPr>
          <a:xfrm>
            <a:off x="251640" y="1947600"/>
            <a:ext cx="8711280" cy="4454280"/>
          </a:xfrm>
          <a:prstGeom prst="rect">
            <a:avLst/>
          </a:prstGeom>
          <a:ln w="0">
            <a:noFill/>
          </a:ln>
        </p:spPr>
      </p:pic>
      <p:sp>
        <p:nvSpPr>
          <p:cNvPr id="292" name="PlaceHolder 21"/>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294" name="PlaceHolder 2"/>
          <p:cNvSpPr>
            <a:spLocks noGrp="1"/>
          </p:cNvSpPr>
          <p:nvPr>
            <p:ph type="dt" idx="47"/>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0F2F7F65-DDF8-473C-80A6-64579AB63215}" type="datetime1">
              <a:rPr b="0" lang="en-US" sz="1400" spc="-1" strike="noStrike">
                <a:solidFill>
                  <a:srgbClr val="ffffff"/>
                </a:solidFill>
                <a:latin typeface="Georgia"/>
              </a:rPr>
              <a:t>06/24/2024</a:t>
            </a:fld>
            <a:endParaRPr b="0" lang="en-GB" sz="1400" spc="-1" strike="noStrike">
              <a:latin typeface="Times New Roman"/>
            </a:endParaRPr>
          </a:p>
        </p:txBody>
      </p:sp>
      <p:sp>
        <p:nvSpPr>
          <p:cNvPr id="295" name="PlaceHolder 3"/>
          <p:cNvSpPr>
            <a:spLocks noGrp="1"/>
          </p:cNvSpPr>
          <p:nvPr>
            <p:ph type="sldNum" idx="48"/>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042A5570-BF7C-407D-87E2-E84E4821D196}" type="slidenum">
              <a:rPr b="0" lang="en-US" sz="1600" spc="-1" strike="noStrike">
                <a:solidFill>
                  <a:srgbClr val="7b9899"/>
                </a:solidFill>
                <a:latin typeface="Georgia"/>
              </a:rPr>
              <a:t>19</a:t>
            </a:fld>
            <a:endParaRPr b="0" lang="en-GB" sz="1600" spc="-1" strike="noStrike">
              <a:latin typeface="Times New Roman"/>
            </a:endParaRPr>
          </a:p>
        </p:txBody>
      </p:sp>
      <p:sp>
        <p:nvSpPr>
          <p:cNvPr id="296" name="PlaceHolder 4"/>
          <p:cNvSpPr>
            <a:spLocks noGrp="1"/>
          </p:cNvSpPr>
          <p:nvPr>
            <p:ph/>
          </p:nvPr>
        </p:nvSpPr>
        <p:spPr>
          <a:xfrm>
            <a:off x="301680" y="1527120"/>
            <a:ext cx="8502120" cy="4570200"/>
          </a:xfrm>
          <a:prstGeom prst="rect">
            <a:avLst/>
          </a:prstGeom>
          <a:noFill/>
          <a:ln w="0">
            <a:noFill/>
          </a:ln>
        </p:spPr>
        <p:txBody>
          <a:bodyPr lIns="90000" rIns="90000" tIns="45000" bIns="45000" anchor="t">
            <a:noAutofit/>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4</a:t>
            </a:r>
            <a:r>
              <a:rPr b="0" lang="en-US" sz="2700" spc="-1" strike="noStrike" baseline="30000">
                <a:solidFill>
                  <a:srgbClr val="000000"/>
                </a:solidFill>
                <a:latin typeface="Georgia"/>
              </a:rPr>
              <a:t>th</a:t>
            </a:r>
            <a:r>
              <a:rPr b="0" lang="en-US" sz="2700" spc="-1" strike="noStrike">
                <a:solidFill>
                  <a:srgbClr val="000000"/>
                </a:solidFill>
                <a:latin typeface="Georgia"/>
              </a:rPr>
              <a:t> V - Veracity: </a:t>
            </a:r>
            <a:r>
              <a:rPr b="1" lang="en-US" sz="1800" spc="-1" strike="noStrike">
                <a:solidFill>
                  <a:srgbClr val="000000"/>
                </a:solidFill>
                <a:latin typeface="Georgia"/>
              </a:rPr>
              <a:t>uncertainties and inconsistencies in big data</a:t>
            </a:r>
            <a:endParaRPr b="0" lang="en-GB" sz="1800" spc="-1" strike="noStrike">
              <a:latin typeface="Arial"/>
            </a:endParaRPr>
          </a:p>
        </p:txBody>
      </p:sp>
      <p:pic>
        <p:nvPicPr>
          <p:cNvPr id="297" name="Picture 2" descr=""/>
          <p:cNvPicPr/>
          <p:nvPr/>
        </p:nvPicPr>
        <p:blipFill>
          <a:blip r:embed="rId1"/>
          <a:stretch/>
        </p:blipFill>
        <p:spPr>
          <a:xfrm>
            <a:off x="251640" y="2140200"/>
            <a:ext cx="8619480" cy="3231000"/>
          </a:xfrm>
          <a:prstGeom prst="rect">
            <a:avLst/>
          </a:prstGeom>
          <a:ln w="0">
            <a:noFill/>
          </a:ln>
        </p:spPr>
      </p:pic>
      <p:sp>
        <p:nvSpPr>
          <p:cNvPr id="298" name="PlaceHolder 22"/>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contents</a:t>
            </a:r>
            <a:endParaRPr b="0" lang="en-GB" sz="3300" spc="-1" strike="noStrike">
              <a:latin typeface="Arial"/>
            </a:endParaRPr>
          </a:p>
        </p:txBody>
      </p:sp>
      <p:sp>
        <p:nvSpPr>
          <p:cNvPr id="181" name="PlaceHolder 2"/>
          <p:cNvSpPr>
            <a:spLocks noGrp="1"/>
          </p:cNvSpPr>
          <p:nvPr>
            <p:ph type="dt" idx="15"/>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880CED14-C481-411D-90FE-A8773C761693}" type="datetime1">
              <a:rPr b="0" lang="en-US" sz="1400" spc="-1" strike="noStrike">
                <a:solidFill>
                  <a:srgbClr val="ffffff"/>
                </a:solidFill>
                <a:latin typeface="Georgia"/>
              </a:rPr>
              <a:t>06/24/2024</a:t>
            </a:fld>
            <a:endParaRPr b="0" lang="en-GB" sz="1400" spc="-1" strike="noStrike">
              <a:latin typeface="Times New Roman"/>
            </a:endParaRPr>
          </a:p>
        </p:txBody>
      </p:sp>
      <p:sp>
        <p:nvSpPr>
          <p:cNvPr id="182" name="PlaceHolder 3"/>
          <p:cNvSpPr>
            <a:spLocks noGrp="1"/>
          </p:cNvSpPr>
          <p:nvPr>
            <p:ph type="ftr" idx="16"/>
          </p:nvPr>
        </p:nvSpPr>
        <p:spPr>
          <a:xfrm>
            <a:off x="304920" y="6410880"/>
            <a:ext cx="3579480" cy="363960"/>
          </a:xfrm>
          <a:prstGeom prst="rect">
            <a:avLst/>
          </a:prstGeom>
          <a:noFill/>
          <a:ln w="0">
            <a:noFill/>
          </a:ln>
        </p:spPr>
        <p:txBody>
          <a:bodyPr lIns="90000" rIns="90000" tIns="45000" bIns="45000" anchor="t">
            <a:noAutofit/>
          </a:bodyPr>
          <a:lstStyle>
            <a:lvl1pPr>
              <a:lnSpc>
                <a:spcPct val="100000"/>
              </a:lnSpc>
              <a:buNone/>
              <a:defRPr b="0" lang="en-US" sz="1200" spc="-1" strike="noStrike">
                <a:solidFill>
                  <a:srgbClr val="ffffff"/>
                </a:solidFill>
                <a:latin typeface="Georgia"/>
              </a:defRPr>
            </a:lvl1pPr>
          </a:lstStyle>
          <a:p>
            <a:pPr>
              <a:lnSpc>
                <a:spcPct val="100000"/>
              </a:lnSpc>
              <a:buNone/>
            </a:pPr>
            <a:r>
              <a:rPr b="0" lang="en-US" sz="1200" spc="-1" strike="noStrike">
                <a:solidFill>
                  <a:srgbClr val="ffffff"/>
                </a:solidFill>
                <a:latin typeface="Georgia"/>
              </a:rPr>
              <a:t>Genet Shanko                                             </a:t>
            </a:r>
            <a:endParaRPr b="0" lang="en-GB" sz="1200" spc="-1" strike="noStrike">
              <a:latin typeface="Times New Roman"/>
            </a:endParaRPr>
          </a:p>
        </p:txBody>
      </p:sp>
      <p:sp>
        <p:nvSpPr>
          <p:cNvPr id="183" name="PlaceHolder 4"/>
          <p:cNvSpPr>
            <a:spLocks noGrp="1"/>
          </p:cNvSpPr>
          <p:nvPr>
            <p:ph type="sldNum" idx="17"/>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43431F39-5610-4697-A831-3D8E21B77E26}" type="slidenum">
              <a:rPr b="0" lang="en-US" sz="1600" spc="-1" strike="noStrike">
                <a:solidFill>
                  <a:srgbClr val="7b9899"/>
                </a:solidFill>
                <a:latin typeface="Georgia"/>
              </a:rPr>
              <a:t>1</a:t>
            </a:fld>
            <a:endParaRPr b="0" lang="en-GB" sz="1600" spc="-1" strike="noStrike">
              <a:latin typeface="Times New Roman"/>
            </a:endParaRPr>
          </a:p>
        </p:txBody>
      </p:sp>
      <p:sp>
        <p:nvSpPr>
          <p:cNvPr id="184" name="PlaceHolder 5"/>
          <p:cNvSpPr>
            <a:spLocks noGrp="1"/>
          </p:cNvSpPr>
          <p:nvPr>
            <p:ph/>
          </p:nvPr>
        </p:nvSpPr>
        <p:spPr>
          <a:xfrm>
            <a:off x="301680" y="1527120"/>
            <a:ext cx="8502120" cy="4780440"/>
          </a:xfrm>
          <a:prstGeom prst="rect">
            <a:avLst/>
          </a:prstGeom>
          <a:noFill/>
          <a:ln w="0">
            <a:noFill/>
          </a:ln>
        </p:spPr>
        <p:txBody>
          <a:bodyPr lIns="90000" rIns="90000" tIns="45000" bIns="45000" anchor="t">
            <a:normAutofit fontScale="99000"/>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Evolution of Big data</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sources of Big Data</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What is Big Data? </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Characteristic of Big Data( 5 Vs)</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Tools used in Big Data</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Introduction  to Big Data analytics </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Big Data analytics goals</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Applications/use cases of Big Data analytics</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Challenges of Big Data </a:t>
            </a:r>
            <a:endParaRPr b="0" lang="en-GB" sz="27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How Hadoop solves the Big Data problem </a:t>
            </a:r>
            <a:endParaRPr b="0" lang="en-GB" sz="27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300" name="PlaceHolder 2"/>
          <p:cNvSpPr>
            <a:spLocks noGrp="1"/>
          </p:cNvSpPr>
          <p:nvPr>
            <p:ph type="dt" idx="49"/>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B31CA79F-6852-4476-82AF-DACAA6C829F4}" type="datetime1">
              <a:rPr b="0" lang="en-US" sz="1400" spc="-1" strike="noStrike">
                <a:solidFill>
                  <a:srgbClr val="ffffff"/>
                </a:solidFill>
                <a:latin typeface="Georgia"/>
              </a:rPr>
              <a:t>06/24/2024</a:t>
            </a:fld>
            <a:endParaRPr b="0" lang="en-GB" sz="1400" spc="-1" strike="noStrike">
              <a:latin typeface="Times New Roman"/>
            </a:endParaRPr>
          </a:p>
        </p:txBody>
      </p:sp>
      <p:sp>
        <p:nvSpPr>
          <p:cNvPr id="301" name="PlaceHolder 3"/>
          <p:cNvSpPr>
            <a:spLocks noGrp="1"/>
          </p:cNvSpPr>
          <p:nvPr>
            <p:ph type="sldNum" idx="50"/>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89B9894C-D297-4D40-A096-3D7A861E37A2}" type="slidenum">
              <a:rPr b="0" lang="en-US" sz="1600" spc="-1" strike="noStrike">
                <a:solidFill>
                  <a:srgbClr val="7b9899"/>
                </a:solidFill>
                <a:latin typeface="Georgia"/>
              </a:rPr>
              <a:t>20</a:t>
            </a:fld>
            <a:endParaRPr b="0" lang="en-GB" sz="1600" spc="-1" strike="noStrike">
              <a:latin typeface="Times New Roman"/>
            </a:endParaRPr>
          </a:p>
        </p:txBody>
      </p:sp>
      <p:sp>
        <p:nvSpPr>
          <p:cNvPr id="302" name="PlaceHolder 4"/>
          <p:cNvSpPr>
            <a:spLocks noGrp="1"/>
          </p:cNvSpPr>
          <p:nvPr>
            <p:ph/>
          </p:nvPr>
        </p:nvSpPr>
        <p:spPr>
          <a:xfrm>
            <a:off x="138960" y="1527120"/>
            <a:ext cx="8823960" cy="4570200"/>
          </a:xfrm>
          <a:prstGeom prst="rect">
            <a:avLst/>
          </a:prstGeom>
          <a:noFill/>
          <a:ln w="0">
            <a:noFill/>
          </a:ln>
        </p:spPr>
        <p:txBody>
          <a:bodyPr lIns="90000" rIns="90000" tIns="45000" bIns="45000" anchor="t">
            <a:noAutofit/>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5</a:t>
            </a:r>
            <a:r>
              <a:rPr b="0" lang="en-US" sz="2700" spc="-1" strike="noStrike" baseline="30000">
                <a:solidFill>
                  <a:srgbClr val="000000"/>
                </a:solidFill>
                <a:latin typeface="Georgia"/>
              </a:rPr>
              <a:t>th</a:t>
            </a:r>
            <a:r>
              <a:rPr b="0" lang="en-US" sz="2700" spc="-1" strike="noStrike">
                <a:solidFill>
                  <a:srgbClr val="000000"/>
                </a:solidFill>
                <a:latin typeface="Georgia"/>
              </a:rPr>
              <a:t> V - Value: </a:t>
            </a:r>
            <a:r>
              <a:rPr b="1" lang="en-US" sz="1800" spc="-1" strike="noStrike">
                <a:solidFill>
                  <a:srgbClr val="000000"/>
                </a:solidFill>
                <a:latin typeface="Georgia"/>
              </a:rPr>
              <a:t>Mechanism to bring correct meaning out of the data</a:t>
            </a:r>
            <a:endParaRPr b="0" lang="en-GB" sz="1800" spc="-1" strike="noStrike">
              <a:latin typeface="Arial"/>
            </a:endParaRPr>
          </a:p>
        </p:txBody>
      </p:sp>
      <p:pic>
        <p:nvPicPr>
          <p:cNvPr id="303" name="Picture 2" descr=""/>
          <p:cNvPicPr/>
          <p:nvPr/>
        </p:nvPicPr>
        <p:blipFill>
          <a:blip r:embed="rId1"/>
          <a:stretch/>
        </p:blipFill>
        <p:spPr>
          <a:xfrm>
            <a:off x="290520" y="1989000"/>
            <a:ext cx="8456040" cy="4389120"/>
          </a:xfrm>
          <a:prstGeom prst="rect">
            <a:avLst/>
          </a:prstGeom>
          <a:ln w="0">
            <a:noFill/>
          </a:ln>
        </p:spPr>
      </p:pic>
      <p:sp>
        <p:nvSpPr>
          <p:cNvPr id="304" name="PlaceHolder 23"/>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306" name="PlaceHolder 2"/>
          <p:cNvSpPr>
            <a:spLocks noGrp="1"/>
          </p:cNvSpPr>
          <p:nvPr>
            <p:ph type="dt" idx="51"/>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49B201D1-C2AA-46D3-97FB-E374076762C1}" type="datetime1">
              <a:rPr b="0" lang="en-US" sz="1400" spc="-1" strike="noStrike">
                <a:solidFill>
                  <a:srgbClr val="ffffff"/>
                </a:solidFill>
                <a:latin typeface="Georgia"/>
              </a:rPr>
              <a:t>06/24/2024</a:t>
            </a:fld>
            <a:endParaRPr b="0" lang="en-GB" sz="1400" spc="-1" strike="noStrike">
              <a:latin typeface="Times New Roman"/>
            </a:endParaRPr>
          </a:p>
        </p:txBody>
      </p:sp>
      <p:sp>
        <p:nvSpPr>
          <p:cNvPr id="307" name="PlaceHolder 3"/>
          <p:cNvSpPr>
            <a:spLocks noGrp="1"/>
          </p:cNvSpPr>
          <p:nvPr>
            <p:ph type="sldNum" idx="52"/>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2FF653D5-9A73-49C1-8BA7-2BB16E53CCD5}" type="slidenum">
              <a:rPr b="0" lang="en-US" sz="1600" spc="-1" strike="noStrike">
                <a:solidFill>
                  <a:srgbClr val="7b9899"/>
                </a:solidFill>
                <a:latin typeface="Georgia"/>
              </a:rPr>
              <a:t>21</a:t>
            </a:fld>
            <a:endParaRPr b="0" lang="en-GB" sz="1600" spc="-1" strike="noStrike">
              <a:latin typeface="Times New Roman"/>
            </a:endParaRPr>
          </a:p>
        </p:txBody>
      </p:sp>
      <p:pic>
        <p:nvPicPr>
          <p:cNvPr id="308" name="Picture 2" descr=""/>
          <p:cNvPicPr/>
          <p:nvPr/>
        </p:nvPicPr>
        <p:blipFill>
          <a:blip r:embed="rId1"/>
          <a:stretch/>
        </p:blipFill>
        <p:spPr>
          <a:xfrm>
            <a:off x="107640" y="1700640"/>
            <a:ext cx="8855280" cy="4678560"/>
          </a:xfrm>
          <a:prstGeom prst="rect">
            <a:avLst/>
          </a:prstGeom>
          <a:ln w="0">
            <a:noFill/>
          </a:ln>
        </p:spPr>
      </p:pic>
      <p:sp>
        <p:nvSpPr>
          <p:cNvPr id="309" name="PlaceHolder 24"/>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0" lang="en-IN" sz="3300" spc="-1" strike="noStrike">
                <a:solidFill>
                  <a:srgbClr val="7b9899"/>
                </a:solidFill>
                <a:latin typeface="Georgia"/>
              </a:rPr>
              <a:t>Characteristics of Big Data( 5 Vs of Big data )</a:t>
            </a:r>
            <a:endParaRPr b="0" lang="en-GB" sz="3300" spc="-1" strike="noStrike">
              <a:latin typeface="Arial"/>
            </a:endParaRPr>
          </a:p>
        </p:txBody>
      </p:sp>
      <p:sp>
        <p:nvSpPr>
          <p:cNvPr id="311" name="PlaceHolder 2"/>
          <p:cNvSpPr>
            <a:spLocks noGrp="1"/>
          </p:cNvSpPr>
          <p:nvPr>
            <p:ph type="dt" idx="53"/>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DBFF278F-EA13-44DC-AFBE-45E9921FEA74}" type="datetime1">
              <a:rPr b="0" lang="en-US" sz="1400" spc="-1" strike="noStrike">
                <a:solidFill>
                  <a:srgbClr val="ffffff"/>
                </a:solidFill>
                <a:latin typeface="Georgia"/>
              </a:rPr>
              <a:t>06/24/2024</a:t>
            </a:fld>
            <a:endParaRPr b="0" lang="en-GB" sz="1400" spc="-1" strike="noStrike">
              <a:latin typeface="Times New Roman"/>
            </a:endParaRPr>
          </a:p>
        </p:txBody>
      </p:sp>
      <p:sp>
        <p:nvSpPr>
          <p:cNvPr id="312" name="PlaceHolder 3"/>
          <p:cNvSpPr>
            <a:spLocks noGrp="1"/>
          </p:cNvSpPr>
          <p:nvPr>
            <p:ph type="sldNum" idx="54"/>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E83D84CF-F5F3-4C61-8276-5CD5790BA164}" type="slidenum">
              <a:rPr b="0" lang="en-US" sz="1600" spc="-1" strike="noStrike">
                <a:solidFill>
                  <a:srgbClr val="7b9899"/>
                </a:solidFill>
                <a:latin typeface="Georgia"/>
              </a:rPr>
              <a:t>22</a:t>
            </a:fld>
            <a:endParaRPr b="0" lang="en-GB" sz="1600" spc="-1" strike="noStrike">
              <a:latin typeface="Times New Roman"/>
            </a:endParaRPr>
          </a:p>
        </p:txBody>
      </p:sp>
      <p:pic>
        <p:nvPicPr>
          <p:cNvPr id="313" name="Picture 2" descr=""/>
          <p:cNvPicPr/>
          <p:nvPr/>
        </p:nvPicPr>
        <p:blipFill>
          <a:blip r:embed="rId1">
            <a:extLst>
              <a:ext uri="{BEBA8EAE-BF5A-486C-A8C5-ECC9F3942E4B}">
                <a14:imgProps xmlns:a14="http://schemas.microsoft.com/office/drawing/2010/main">
                  <a14:imgLayer r:embed="rId2">
                    <a14:imgEffect>
                      <a14:colorTemperature colorTemp="11200"/>
                    </a14:imgEffect>
                  </a14:imgLayer>
                </a14:imgProps>
              </a:ext>
            </a:extLst>
          </a:blip>
          <a:stretch/>
        </p:blipFill>
        <p:spPr>
          <a:xfrm>
            <a:off x="107640" y="1482480"/>
            <a:ext cx="7990920" cy="4897080"/>
          </a:xfrm>
          <a:prstGeom prst="rect">
            <a:avLst/>
          </a:prstGeom>
          <a:ln w="0">
            <a:noFill/>
          </a:ln>
        </p:spPr>
      </p:pic>
      <p:sp>
        <p:nvSpPr>
          <p:cNvPr id="314" name="PlaceHolder 25"/>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p:nvPr>
        </p:nvSpPr>
        <p:spPr>
          <a:xfrm>
            <a:off x="301680" y="1523880"/>
            <a:ext cx="4038480" cy="731160"/>
          </a:xfrm>
          <a:prstGeom prst="rect">
            <a:avLst/>
          </a:prstGeom>
          <a:noFill/>
          <a:ln w="15840">
            <a:noFill/>
          </a:ln>
        </p:spPr>
        <p:txBody>
          <a:bodyPr lIns="90000" rIns="90000" tIns="45000" bIns="45000" anchor="ctr">
            <a:noAutofit/>
          </a:bodyPr>
          <a:p>
            <a:pPr>
              <a:lnSpc>
                <a:spcPct val="100000"/>
              </a:lnSpc>
              <a:spcBef>
                <a:spcPts val="439"/>
              </a:spcBef>
              <a:buNone/>
              <a:tabLst>
                <a:tab algn="l" pos="0"/>
              </a:tabLst>
            </a:pPr>
            <a:r>
              <a:rPr b="1" lang="en-US" sz="2200" spc="-1" strike="noStrike">
                <a:solidFill>
                  <a:srgbClr val="ffffff"/>
                </a:solidFill>
                <a:latin typeface="Georgia"/>
              </a:rPr>
              <a:t>Traditional data base/</a:t>
            </a:r>
            <a:endParaRPr b="0" lang="en-GB" sz="2200" spc="-1" strike="noStrike">
              <a:latin typeface="Arial"/>
            </a:endParaRPr>
          </a:p>
          <a:p>
            <a:pPr>
              <a:lnSpc>
                <a:spcPct val="100000"/>
              </a:lnSpc>
              <a:spcBef>
                <a:spcPts val="439"/>
              </a:spcBef>
              <a:buNone/>
              <a:tabLst>
                <a:tab algn="l" pos="0"/>
              </a:tabLst>
            </a:pPr>
            <a:r>
              <a:rPr b="1" lang="en-US" sz="2200" spc="-1" strike="noStrike">
                <a:solidFill>
                  <a:srgbClr val="ffffff"/>
                </a:solidFill>
                <a:latin typeface="Georgia"/>
              </a:rPr>
              <a:t>data warehouse</a:t>
            </a:r>
            <a:r>
              <a:rPr b="1" lang="en-US" sz="2200" spc="-1" strike="noStrike">
                <a:solidFill>
                  <a:srgbClr val="ffffff"/>
                </a:solidFill>
                <a:latin typeface="Georgia"/>
              </a:rPr>
              <a:t>	</a:t>
            </a:r>
            <a:endParaRPr b="0" lang="en-GB" sz="2200" spc="-1" strike="noStrike">
              <a:latin typeface="Arial"/>
            </a:endParaRPr>
          </a:p>
        </p:txBody>
      </p:sp>
      <p:sp>
        <p:nvSpPr>
          <p:cNvPr id="316" name="PlaceHolder 2"/>
          <p:cNvSpPr>
            <a:spLocks noGrp="1"/>
          </p:cNvSpPr>
          <p:nvPr>
            <p:ph/>
          </p:nvPr>
        </p:nvSpPr>
        <p:spPr>
          <a:xfrm>
            <a:off x="4791240" y="1523880"/>
            <a:ext cx="4039920" cy="729720"/>
          </a:xfrm>
          <a:prstGeom prst="rect">
            <a:avLst/>
          </a:prstGeom>
          <a:noFill/>
          <a:ln w="15840">
            <a:noFill/>
          </a:ln>
        </p:spPr>
        <p:txBody>
          <a:bodyPr lIns="90000" rIns="90000" tIns="45000" bIns="45000" anchor="ctr">
            <a:noAutofit/>
          </a:bodyPr>
          <a:p>
            <a:pPr>
              <a:lnSpc>
                <a:spcPct val="100000"/>
              </a:lnSpc>
              <a:spcBef>
                <a:spcPts val="439"/>
              </a:spcBef>
              <a:buNone/>
              <a:tabLst>
                <a:tab algn="l" pos="0"/>
              </a:tabLst>
            </a:pPr>
            <a:r>
              <a:rPr b="1" lang="en-US" sz="2200" spc="-1" strike="noStrike">
                <a:solidFill>
                  <a:srgbClr val="000000"/>
                </a:solidFill>
                <a:latin typeface="Georgia"/>
              </a:rPr>
              <a:t>	</a:t>
            </a:r>
            <a:r>
              <a:rPr b="1" lang="en-US" sz="2200" spc="-1" strike="noStrike">
                <a:solidFill>
                  <a:srgbClr val="000000"/>
                </a:solidFill>
                <a:latin typeface="Georgia"/>
              </a:rPr>
              <a:t>Big Data</a:t>
            </a:r>
            <a:endParaRPr b="0" lang="en-GB" sz="2200" spc="-1" strike="noStrike">
              <a:latin typeface="Arial"/>
            </a:endParaRPr>
          </a:p>
        </p:txBody>
      </p:sp>
      <p:sp>
        <p:nvSpPr>
          <p:cNvPr id="317" name="PlaceHolder 3"/>
          <p:cNvSpPr>
            <a:spLocks noGrp="1"/>
          </p:cNvSpPr>
          <p:nvPr>
            <p:ph type="dt" idx="55"/>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168E657B-F973-486C-8D60-0F6156675684}" type="datetime1">
              <a:rPr b="0" lang="en-US" sz="1400" spc="-1" strike="noStrike">
                <a:solidFill>
                  <a:srgbClr val="ffffff"/>
                </a:solidFill>
                <a:latin typeface="Georgia"/>
              </a:rPr>
              <a:t>06/24/2024</a:t>
            </a:fld>
            <a:endParaRPr b="0" lang="en-GB" sz="1400" spc="-1" strike="noStrike">
              <a:latin typeface="Times New Roman"/>
            </a:endParaRPr>
          </a:p>
        </p:txBody>
      </p:sp>
      <p:sp>
        <p:nvSpPr>
          <p:cNvPr id="318" name="PlaceHolder 4"/>
          <p:cNvSpPr>
            <a:spLocks noGrp="1"/>
          </p:cNvSpPr>
          <p:nvPr>
            <p:ph/>
          </p:nvPr>
        </p:nvSpPr>
        <p:spPr>
          <a:xfrm>
            <a:off x="301680" y="2471400"/>
            <a:ext cx="4039920" cy="3816720"/>
          </a:xfrm>
          <a:prstGeom prst="rect">
            <a:avLst/>
          </a:prstGeom>
          <a:noFill/>
          <a:ln w="0">
            <a:noFill/>
          </a:ln>
        </p:spPr>
        <p:txBody>
          <a:bodyPr lIns="90000" rIns="90000" tIns="45000" bIns="45000" anchor="t">
            <a:normAutofit fontScale="76000"/>
          </a:bodyPr>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Data</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TB to PB  </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Only structured</a:t>
            </a:r>
            <a:endParaRPr b="0" lang="en-GB" sz="22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Hardware </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 </a:t>
            </a:r>
            <a:r>
              <a:rPr b="0" lang="en-IN" sz="2200" spc="-1" strike="noStrike">
                <a:solidFill>
                  <a:srgbClr val="646b86"/>
                </a:solidFill>
                <a:latin typeface="Georgia"/>
              </a:rPr>
              <a:t>big central servers </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 </a:t>
            </a:r>
            <a:r>
              <a:rPr b="0" lang="en-IN" sz="2200" spc="-1" strike="noStrike">
                <a:solidFill>
                  <a:srgbClr val="646b86"/>
                </a:solidFill>
                <a:latin typeface="Georgia"/>
              </a:rPr>
              <a:t>Expensive</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Hardware reliability</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 </a:t>
            </a:r>
            <a:r>
              <a:rPr b="0" lang="en-IN" sz="2200" spc="-1" strike="noStrike">
                <a:solidFill>
                  <a:srgbClr val="646b86"/>
                </a:solidFill>
                <a:latin typeface="Georgia"/>
              </a:rPr>
              <a:t>Limited scalability</a:t>
            </a:r>
            <a:endParaRPr b="0" lang="en-GB" sz="2200" spc="-1" strike="noStrike">
              <a:latin typeface="Arial"/>
            </a:endParaRPr>
          </a:p>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Software</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 </a:t>
            </a:r>
            <a:r>
              <a:rPr b="0" lang="en-US" sz="2200" spc="-1" strike="noStrike">
                <a:solidFill>
                  <a:srgbClr val="646b86"/>
                </a:solidFill>
                <a:latin typeface="Georgia"/>
              </a:rPr>
              <a:t>Centralized </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  </a:t>
            </a:r>
            <a:r>
              <a:rPr b="0" lang="en-US" sz="2200" spc="-1" strike="noStrike">
                <a:solidFill>
                  <a:srgbClr val="646b86"/>
                </a:solidFill>
                <a:latin typeface="Georgia"/>
              </a:rPr>
              <a:t>Schema  based</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Oracle/mysql/sql server</a:t>
            </a:r>
            <a:endParaRPr b="0" lang="en-GB" sz="2200" spc="-1" strike="noStrike">
              <a:latin typeface="Arial"/>
            </a:endParaRPr>
          </a:p>
        </p:txBody>
      </p:sp>
      <p:sp>
        <p:nvSpPr>
          <p:cNvPr id="319" name="PlaceHolder 5"/>
          <p:cNvSpPr>
            <a:spLocks noGrp="1"/>
          </p:cNvSpPr>
          <p:nvPr>
            <p:ph/>
          </p:nvPr>
        </p:nvSpPr>
        <p:spPr>
          <a:xfrm>
            <a:off x="4800600" y="2471400"/>
            <a:ext cx="4036680" cy="3820320"/>
          </a:xfrm>
          <a:prstGeom prst="rect">
            <a:avLst/>
          </a:prstGeom>
          <a:noFill/>
          <a:ln w="0">
            <a:noFill/>
          </a:ln>
        </p:spPr>
        <p:txBody>
          <a:bodyPr lIns="90000" rIns="90000" tIns="45000" bIns="45000" anchor="t">
            <a:normAutofit fontScale="76000"/>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Data</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PB to ZB</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structured and unstructured</a:t>
            </a:r>
            <a:endParaRPr b="0" lang="en-GB" sz="2200" spc="-1" strike="noStrike">
              <a:latin typeface="Arial"/>
            </a:endParaRPr>
          </a:p>
          <a:p>
            <a:pPr marL="274320" indent="-274320">
              <a:lnSpc>
                <a:spcPct val="100000"/>
              </a:lnSpc>
              <a:spcBef>
                <a:spcPts val="541"/>
              </a:spcBef>
              <a:buClr>
                <a:srgbClr val="d16349"/>
              </a:buClr>
              <a:buSzPct val="85000"/>
              <a:buFont typeface="Wingdings 2" charset="2"/>
              <a:buChar char=""/>
            </a:pPr>
            <a:r>
              <a:rPr b="0" lang="en-IN" sz="2700" spc="-1" strike="noStrike">
                <a:solidFill>
                  <a:srgbClr val="000000"/>
                </a:solidFill>
                <a:latin typeface="Georgia"/>
              </a:rPr>
              <a:t>Hardware</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computer clusters</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Cost effective</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Unreliable HW </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IN" sz="2200" spc="-1" strike="noStrike">
                <a:solidFill>
                  <a:srgbClr val="646b86"/>
                </a:solidFill>
                <a:latin typeface="Georgia"/>
              </a:rPr>
              <a:t>Scales further  </a:t>
            </a:r>
            <a:endParaRPr b="0" lang="en-GB" sz="2200" spc="-1" strike="noStrike">
              <a:latin typeface="Arial"/>
            </a:endParaRPr>
          </a:p>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Software</a:t>
            </a:r>
            <a:endParaRPr b="0" lang="en-GB" sz="27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Distributed </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 </a:t>
            </a:r>
            <a:r>
              <a:rPr b="0" lang="en-US" sz="2200" spc="-1" strike="noStrike">
                <a:solidFill>
                  <a:srgbClr val="646b86"/>
                </a:solidFill>
                <a:latin typeface="Georgia"/>
              </a:rPr>
              <a:t>Not  schema based</a:t>
            </a:r>
            <a:endParaRPr b="0" lang="en-GB" sz="2200" spc="-1" strike="noStrike">
              <a:latin typeface="Arial"/>
            </a:endParaRPr>
          </a:p>
          <a:p>
            <a:pPr lvl="1" marL="548640" indent="-274320">
              <a:lnSpc>
                <a:spcPct val="100000"/>
              </a:lnSpc>
              <a:spcBef>
                <a:spcPts val="439"/>
              </a:spcBef>
              <a:buClr>
                <a:srgbClr val="ccb400"/>
              </a:buClr>
              <a:buSzPct val="70000"/>
              <a:buFont typeface="Wingdings" charset="2"/>
              <a:buChar char=""/>
            </a:pPr>
            <a:r>
              <a:rPr b="0" lang="en-US" sz="2200" spc="-1" strike="noStrike">
                <a:solidFill>
                  <a:srgbClr val="646b86"/>
                </a:solidFill>
                <a:latin typeface="Georgia"/>
              </a:rPr>
              <a:t>Hadoop</a:t>
            </a:r>
            <a:endParaRPr b="0" lang="en-GB" sz="2200" spc="-1" strike="noStrike">
              <a:latin typeface="Arial"/>
            </a:endParaRPr>
          </a:p>
          <a:p>
            <a:pPr>
              <a:lnSpc>
                <a:spcPct val="100000"/>
              </a:lnSpc>
              <a:buNone/>
            </a:pPr>
            <a:endParaRPr b="0" lang="en-GB" sz="2200" spc="-1" strike="noStrike">
              <a:latin typeface="Arial"/>
            </a:endParaRPr>
          </a:p>
        </p:txBody>
      </p:sp>
      <p:sp>
        <p:nvSpPr>
          <p:cNvPr id="320" name="PlaceHolder 6"/>
          <p:cNvSpPr>
            <a:spLocks noGrp="1"/>
          </p:cNvSpPr>
          <p:nvPr>
            <p:ph type="sldNum" idx="56"/>
          </p:nvPr>
        </p:nvSpPr>
        <p:spPr>
          <a:xfrm>
            <a:off x="4343400" y="10425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7271422B-6682-42F2-BA25-B05D05FDB526}" type="slidenum">
              <a:rPr b="0" lang="en-US" sz="1600" spc="-1" strike="noStrike">
                <a:solidFill>
                  <a:srgbClr val="7b9899"/>
                </a:solidFill>
                <a:latin typeface="Georgia"/>
              </a:rPr>
              <a:t>&lt;number&gt;</a:t>
            </a:fld>
            <a:endParaRPr b="0" lang="en-GB" sz="1600" spc="-1" strike="noStrike">
              <a:latin typeface="Times New Roman"/>
            </a:endParaRPr>
          </a:p>
        </p:txBody>
      </p:sp>
      <p:sp>
        <p:nvSpPr>
          <p:cNvPr id="321" name="PlaceHolder 7"/>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Traditional DB vs Big Data</a:t>
            </a:r>
            <a:endParaRPr b="0" lang="en-GB" sz="3300" spc="-1" strike="noStrike">
              <a:latin typeface="Arial"/>
            </a:endParaRPr>
          </a:p>
        </p:txBody>
      </p:sp>
      <p:sp>
        <p:nvSpPr>
          <p:cNvPr id="322" name="PlaceHolder 26"/>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01680" y="228600"/>
            <a:ext cx="8532720" cy="534240"/>
          </a:xfrm>
          <a:prstGeom prst="rect">
            <a:avLst/>
          </a:prstGeom>
          <a:noFill/>
          <a:ln w="0">
            <a:noFill/>
          </a:ln>
        </p:spPr>
        <p:txBody>
          <a:bodyPr lIns="90000" rIns="90000" tIns="45000" bIns="45000" anchor="b">
            <a:normAutofit fontScale="88000"/>
          </a:bodyPr>
          <a:p>
            <a:pPr algn="ctr">
              <a:lnSpc>
                <a:spcPct val="100000"/>
              </a:lnSpc>
              <a:buNone/>
            </a:pPr>
            <a:r>
              <a:rPr b="0" lang="en-US" sz="3300" spc="-1" strike="noStrike">
                <a:solidFill>
                  <a:srgbClr val="7b9899"/>
                </a:solidFill>
                <a:latin typeface="Georgia"/>
              </a:rPr>
              <a:t>Big data tools</a:t>
            </a:r>
            <a:endParaRPr b="0" lang="en-GB" sz="3300" spc="-1" strike="noStrike">
              <a:latin typeface="Arial"/>
            </a:endParaRPr>
          </a:p>
        </p:txBody>
      </p:sp>
      <p:sp>
        <p:nvSpPr>
          <p:cNvPr id="324" name="PlaceHolder 2"/>
          <p:cNvSpPr>
            <a:spLocks noGrp="1"/>
          </p:cNvSpPr>
          <p:nvPr>
            <p:ph type="dt" idx="57"/>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6AE08C71-E3CC-464F-8FBC-A1FD0C9A74CC}" type="datetime1">
              <a:rPr b="0" lang="en-US" sz="1400" spc="-1" strike="noStrike">
                <a:solidFill>
                  <a:srgbClr val="ffffff"/>
                </a:solidFill>
                <a:latin typeface="Georgia"/>
              </a:rPr>
              <a:t>06/24/2024</a:t>
            </a:fld>
            <a:endParaRPr b="0" lang="en-GB" sz="1400" spc="-1" strike="noStrike">
              <a:latin typeface="Times New Roman"/>
            </a:endParaRPr>
          </a:p>
        </p:txBody>
      </p:sp>
      <p:sp>
        <p:nvSpPr>
          <p:cNvPr id="325" name="PlaceHolder 3"/>
          <p:cNvSpPr>
            <a:spLocks noGrp="1"/>
          </p:cNvSpPr>
          <p:nvPr>
            <p:ph type="ftr" idx="58"/>
          </p:nvPr>
        </p:nvSpPr>
        <p:spPr>
          <a:xfrm>
            <a:off x="304920" y="6410880"/>
            <a:ext cx="3579480" cy="363960"/>
          </a:xfrm>
          <a:prstGeom prst="rect">
            <a:avLst/>
          </a:prstGeom>
          <a:noFill/>
          <a:ln w="0">
            <a:noFill/>
          </a:ln>
        </p:spPr>
        <p:txBody>
          <a:bodyPr lIns="90000" rIns="90000" tIns="45000" bIns="45000" anchor="t">
            <a:noAutofit/>
          </a:bodyPr>
          <a:lstStyle>
            <a:lvl1pPr>
              <a:lnSpc>
                <a:spcPct val="100000"/>
              </a:lnSpc>
              <a:buNone/>
              <a:defRPr b="0" lang="en-US" sz="1200" spc="-1" strike="noStrike">
                <a:solidFill>
                  <a:srgbClr val="ffffff"/>
                </a:solidFill>
                <a:latin typeface="Georgia"/>
              </a:defRPr>
            </a:lvl1pPr>
          </a:lstStyle>
          <a:p>
            <a:pPr>
              <a:lnSpc>
                <a:spcPct val="100000"/>
              </a:lnSpc>
              <a:buNone/>
            </a:pPr>
            <a:r>
              <a:rPr b="0" lang="en-US" sz="1200" spc="-1" strike="noStrike">
                <a:solidFill>
                  <a:srgbClr val="ffffff"/>
                </a:solidFill>
                <a:latin typeface="Georgia"/>
              </a:rPr>
              <a:t>Dr vasu pinnti                                                 ICT</a:t>
            </a:r>
            <a:endParaRPr b="0" lang="en-GB" sz="1200" spc="-1" strike="noStrike">
              <a:latin typeface="Times New Roman"/>
            </a:endParaRPr>
          </a:p>
        </p:txBody>
      </p:sp>
      <p:sp>
        <p:nvSpPr>
          <p:cNvPr id="326" name="PlaceHolder 4"/>
          <p:cNvSpPr>
            <a:spLocks noGrp="1"/>
          </p:cNvSpPr>
          <p:nvPr>
            <p:ph type="sldNum" idx="5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45FDBFE5-6E95-46E9-91BD-887015D8B748}"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27" name="Content Placeholder 3" descr=""/>
          <p:cNvPicPr/>
          <p:nvPr/>
        </p:nvPicPr>
        <p:blipFill>
          <a:blip r:embed="rId1">
            <a:extLst>
              <a:ext uri="{BEBA8EAE-BF5A-486C-A8C5-ECC9F3942E4B}">
                <a14:imgProps xmlns:a14="http://schemas.microsoft.com/office/drawing/2010/main">
                  <a14:imgLayer r:embed="rId2">
                    <a14:imgEffect>
                      <a14:saturation sat="380000"/>
                    </a14:imgEffect>
                  </a14:imgLayer>
                </a14:imgProps>
              </a:ext>
            </a:extLst>
          </a:blip>
          <a:srcRect l="1582" t="5878" r="1576" b="1410"/>
          <a:stretch/>
        </p:blipFill>
        <p:spPr>
          <a:xfrm>
            <a:off x="251640" y="764640"/>
            <a:ext cx="8711280" cy="60915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What is Big data analytics</a:t>
            </a:r>
            <a:endParaRPr b="0" lang="en-GB" sz="3300" spc="-1" strike="noStrike">
              <a:latin typeface="Arial"/>
            </a:endParaRPr>
          </a:p>
        </p:txBody>
      </p:sp>
      <p:sp>
        <p:nvSpPr>
          <p:cNvPr id="329" name="PlaceHolder 2"/>
          <p:cNvSpPr>
            <a:spLocks noGrp="1"/>
          </p:cNvSpPr>
          <p:nvPr>
            <p:ph type="dt" idx="6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C488C1EF-14C0-4742-94A9-03641C81FC7C}" type="datetime1">
              <a:rPr b="0" lang="en-US" sz="1400" spc="-1" strike="noStrike">
                <a:solidFill>
                  <a:srgbClr val="ffffff"/>
                </a:solidFill>
                <a:latin typeface="Georgia"/>
              </a:rPr>
              <a:t>06/24/2024</a:t>
            </a:fld>
            <a:endParaRPr b="0" lang="en-GB" sz="1400" spc="-1" strike="noStrike">
              <a:latin typeface="Times New Roman"/>
            </a:endParaRPr>
          </a:p>
        </p:txBody>
      </p:sp>
      <p:sp>
        <p:nvSpPr>
          <p:cNvPr id="330" name="PlaceHolder 3"/>
          <p:cNvSpPr>
            <a:spLocks noGrp="1"/>
          </p:cNvSpPr>
          <p:nvPr>
            <p:ph type="sldNum" idx="61"/>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FD67F805-8EDD-4AFE-9EF8-DD2BB77D4515}"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31" name="Picture 2" descr=""/>
          <p:cNvPicPr/>
          <p:nvPr/>
        </p:nvPicPr>
        <p:blipFill>
          <a:blip r:embed="rId1"/>
          <a:stretch/>
        </p:blipFill>
        <p:spPr>
          <a:xfrm>
            <a:off x="179640" y="1412640"/>
            <a:ext cx="8862480" cy="4822560"/>
          </a:xfrm>
          <a:prstGeom prst="rect">
            <a:avLst/>
          </a:prstGeom>
          <a:ln w="0">
            <a:noFill/>
          </a:ln>
        </p:spPr>
      </p:pic>
      <p:sp>
        <p:nvSpPr>
          <p:cNvPr id="332" name="PlaceHolder 27"/>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Stages in Big data analytics</a:t>
            </a:r>
            <a:endParaRPr b="0" lang="en-GB" sz="3300" spc="-1" strike="noStrike">
              <a:latin typeface="Arial"/>
            </a:endParaRPr>
          </a:p>
        </p:txBody>
      </p:sp>
      <p:sp>
        <p:nvSpPr>
          <p:cNvPr id="334" name="PlaceHolder 2"/>
          <p:cNvSpPr>
            <a:spLocks noGrp="1"/>
          </p:cNvSpPr>
          <p:nvPr>
            <p:ph type="dt" idx="62"/>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971E35F2-FB46-4158-A3E2-64A8F27B7F09}" type="datetime1">
              <a:rPr b="0" lang="en-US" sz="1400" spc="-1" strike="noStrike">
                <a:solidFill>
                  <a:srgbClr val="ffffff"/>
                </a:solidFill>
                <a:latin typeface="Georgia"/>
              </a:rPr>
              <a:t>06/24/2024</a:t>
            </a:fld>
            <a:endParaRPr b="0" lang="en-GB" sz="1400" spc="-1" strike="noStrike">
              <a:latin typeface="Times New Roman"/>
            </a:endParaRPr>
          </a:p>
        </p:txBody>
      </p:sp>
      <p:sp>
        <p:nvSpPr>
          <p:cNvPr id="335" name="PlaceHolder 3"/>
          <p:cNvSpPr>
            <a:spLocks noGrp="1"/>
          </p:cNvSpPr>
          <p:nvPr>
            <p:ph type="sldNum" idx="63"/>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0C87D75-3BB5-45D6-A028-05DA3A7B5D3B}"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36" name="Picture 2" descr=""/>
          <p:cNvPicPr/>
          <p:nvPr/>
        </p:nvPicPr>
        <p:blipFill>
          <a:blip r:embed="rId1"/>
          <a:stretch/>
        </p:blipFill>
        <p:spPr>
          <a:xfrm>
            <a:off x="179640" y="1504800"/>
            <a:ext cx="8751240" cy="4802400"/>
          </a:xfrm>
          <a:prstGeom prst="rect">
            <a:avLst/>
          </a:prstGeom>
          <a:ln w="0">
            <a:noFill/>
          </a:ln>
        </p:spPr>
      </p:pic>
      <p:pic>
        <p:nvPicPr>
          <p:cNvPr id="337" name="Picture 3" descr=""/>
          <p:cNvPicPr/>
          <p:nvPr/>
        </p:nvPicPr>
        <p:blipFill>
          <a:blip r:embed="rId2"/>
          <a:stretch/>
        </p:blipFill>
        <p:spPr>
          <a:xfrm>
            <a:off x="183240" y="1504800"/>
            <a:ext cx="8849520" cy="4802400"/>
          </a:xfrm>
          <a:prstGeom prst="rect">
            <a:avLst/>
          </a:prstGeom>
          <a:ln w="0">
            <a:noFill/>
          </a:ln>
        </p:spPr>
      </p:pic>
      <p:sp>
        <p:nvSpPr>
          <p:cNvPr id="338" name="PlaceHolder 28"/>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goals</a:t>
            </a:r>
            <a:endParaRPr b="0" lang="en-GB" sz="3300" spc="-1" strike="noStrike">
              <a:latin typeface="Arial"/>
            </a:endParaRPr>
          </a:p>
        </p:txBody>
      </p:sp>
      <p:sp>
        <p:nvSpPr>
          <p:cNvPr id="340" name="PlaceHolder 2"/>
          <p:cNvSpPr>
            <a:spLocks noGrp="1"/>
          </p:cNvSpPr>
          <p:nvPr>
            <p:ph type="dt" idx="64"/>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D7104854-FF5F-4DAE-8FA2-D2DD3F8760D6}" type="datetime1">
              <a:rPr b="0" lang="en-US" sz="1400" spc="-1" strike="noStrike">
                <a:solidFill>
                  <a:srgbClr val="ffffff"/>
                </a:solidFill>
                <a:latin typeface="Georgia"/>
              </a:rPr>
              <a:t>06/24/2024</a:t>
            </a:fld>
            <a:endParaRPr b="0" lang="en-GB" sz="1400" spc="-1" strike="noStrike">
              <a:latin typeface="Times New Roman"/>
            </a:endParaRPr>
          </a:p>
        </p:txBody>
      </p:sp>
      <p:sp>
        <p:nvSpPr>
          <p:cNvPr id="341" name="PlaceHolder 3"/>
          <p:cNvSpPr>
            <a:spLocks noGrp="1"/>
          </p:cNvSpPr>
          <p:nvPr>
            <p:ph type="sldNum" idx="6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61CE3E5-C2ED-42E8-B324-4761CF8E0258}"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42" name="Picture 3" descr=""/>
          <p:cNvPicPr/>
          <p:nvPr/>
        </p:nvPicPr>
        <p:blipFill>
          <a:blip r:embed="rId1"/>
          <a:stretch/>
        </p:blipFill>
        <p:spPr>
          <a:xfrm>
            <a:off x="179640" y="1700640"/>
            <a:ext cx="8793000" cy="4606560"/>
          </a:xfrm>
          <a:prstGeom prst="rect">
            <a:avLst/>
          </a:prstGeom>
          <a:ln w="0">
            <a:noFill/>
          </a:ln>
        </p:spPr>
      </p:pic>
      <p:sp>
        <p:nvSpPr>
          <p:cNvPr id="343" name="PlaceHolder 29"/>
          <p:cNvSpPr/>
          <p:nvPr/>
        </p:nvSpPr>
        <p:spPr>
          <a:xfrm>
            <a:off x="273960" y="635400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goals </a:t>
            </a:r>
            <a:endParaRPr b="0" lang="en-GB" sz="3300" spc="-1" strike="noStrike">
              <a:latin typeface="Arial"/>
            </a:endParaRPr>
          </a:p>
        </p:txBody>
      </p:sp>
      <p:sp>
        <p:nvSpPr>
          <p:cNvPr id="345" name="PlaceHolder 2"/>
          <p:cNvSpPr>
            <a:spLocks noGrp="1"/>
          </p:cNvSpPr>
          <p:nvPr>
            <p:ph type="dt" idx="66"/>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792F6E6B-535B-46F4-A1AB-5DA7443D590F}" type="datetime1">
              <a:rPr b="0" lang="en-US" sz="1400" spc="-1" strike="noStrike">
                <a:solidFill>
                  <a:srgbClr val="ffffff"/>
                </a:solidFill>
                <a:latin typeface="Georgia"/>
              </a:rPr>
              <a:t>06/24/2024</a:t>
            </a:fld>
            <a:endParaRPr b="0" lang="en-GB" sz="1400" spc="-1" strike="noStrike">
              <a:latin typeface="Times New Roman"/>
            </a:endParaRPr>
          </a:p>
        </p:txBody>
      </p:sp>
      <p:sp>
        <p:nvSpPr>
          <p:cNvPr id="346" name="PlaceHolder 3"/>
          <p:cNvSpPr>
            <a:spLocks noGrp="1"/>
          </p:cNvSpPr>
          <p:nvPr>
            <p:ph type="sldNum" idx="67"/>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FEECB50-0B47-44DD-904D-2981F2076A5C}" type="slidenum">
              <a:rPr b="0" lang="en-US" sz="1600" spc="-1" strike="noStrike">
                <a:solidFill>
                  <a:srgbClr val="7b9899"/>
                </a:solidFill>
                <a:latin typeface="Georgia"/>
              </a:rPr>
              <a:t>&lt;number&gt;</a:t>
            </a:fld>
            <a:endParaRPr b="0" lang="en-GB" sz="1600" spc="-1" strike="noStrike">
              <a:latin typeface="Times New Roman"/>
            </a:endParaRPr>
          </a:p>
        </p:txBody>
      </p:sp>
      <p:sp>
        <p:nvSpPr>
          <p:cNvPr id="347" name="PlaceHolder 4"/>
          <p:cNvSpPr>
            <a:spLocks noGrp="1"/>
          </p:cNvSpPr>
          <p:nvPr>
            <p:ph/>
          </p:nvPr>
        </p:nvSpPr>
        <p:spPr>
          <a:xfrm>
            <a:off x="301680" y="1527120"/>
            <a:ext cx="8516880" cy="532080"/>
          </a:xfrm>
          <a:prstGeom prst="rect">
            <a:avLst/>
          </a:prstGeom>
          <a:noFill/>
          <a:ln w="0">
            <a:noFill/>
          </a:ln>
        </p:spPr>
        <p:txBody>
          <a:bodyPr lIns="90000" rIns="90000" tIns="45000" bIns="45000" anchor="t">
            <a:normAutofit/>
          </a:bodyPr>
          <a:p>
            <a:pPr>
              <a:lnSpc>
                <a:spcPct val="100000"/>
              </a:lnSpc>
              <a:spcBef>
                <a:spcPts val="541"/>
              </a:spcBef>
              <a:buNone/>
              <a:tabLst>
                <a:tab algn="l" pos="0"/>
              </a:tabLst>
            </a:pPr>
            <a:r>
              <a:rPr b="0" lang="en-US" sz="2700" spc="-1" strike="noStrike">
                <a:solidFill>
                  <a:srgbClr val="000000"/>
                </a:solidFill>
                <a:latin typeface="Georgia"/>
              </a:rPr>
              <a:t>1.Making organizations more smarter and efficient</a:t>
            </a:r>
            <a:endParaRPr b="0" lang="en-GB" sz="2700" spc="-1" strike="noStrike">
              <a:latin typeface="Arial"/>
            </a:endParaRPr>
          </a:p>
        </p:txBody>
      </p:sp>
      <p:pic>
        <p:nvPicPr>
          <p:cNvPr id="348" name="Picture 3" descr=""/>
          <p:cNvPicPr/>
          <p:nvPr/>
        </p:nvPicPr>
        <p:blipFill>
          <a:blip r:embed="rId1"/>
          <a:stretch/>
        </p:blipFill>
        <p:spPr>
          <a:xfrm>
            <a:off x="179640" y="2709000"/>
            <a:ext cx="8808120" cy="3094560"/>
          </a:xfrm>
          <a:prstGeom prst="rect">
            <a:avLst/>
          </a:prstGeom>
          <a:ln w="0">
            <a:noFill/>
          </a:ln>
        </p:spPr>
      </p:pic>
      <p:sp>
        <p:nvSpPr>
          <p:cNvPr id="349" name="PlaceHolder 30"/>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goals</a:t>
            </a:r>
            <a:endParaRPr b="0" lang="en-GB" sz="3300" spc="-1" strike="noStrike">
              <a:latin typeface="Arial"/>
            </a:endParaRPr>
          </a:p>
        </p:txBody>
      </p:sp>
      <p:sp>
        <p:nvSpPr>
          <p:cNvPr id="351" name="PlaceHolder 2"/>
          <p:cNvSpPr>
            <a:spLocks noGrp="1"/>
          </p:cNvSpPr>
          <p:nvPr>
            <p:ph type="dt" idx="68"/>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8CB90FE1-A388-47A8-BD77-E1361B9843BE}" type="datetime1">
              <a:rPr b="0" lang="en-US" sz="1400" spc="-1" strike="noStrike">
                <a:solidFill>
                  <a:srgbClr val="ffffff"/>
                </a:solidFill>
                <a:latin typeface="Georgia"/>
              </a:rPr>
              <a:t>06/24/2024</a:t>
            </a:fld>
            <a:endParaRPr b="0" lang="en-GB" sz="1400" spc="-1" strike="noStrike">
              <a:latin typeface="Times New Roman"/>
            </a:endParaRPr>
          </a:p>
        </p:txBody>
      </p:sp>
      <p:sp>
        <p:nvSpPr>
          <p:cNvPr id="352" name="PlaceHolder 3"/>
          <p:cNvSpPr>
            <a:spLocks noGrp="1"/>
          </p:cNvSpPr>
          <p:nvPr>
            <p:ph type="sldNum" idx="6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EED23248-EB32-4CDD-AAA5-72DB3A065C54}" type="slidenum">
              <a:rPr b="0" lang="en-US" sz="1600" spc="-1" strike="noStrike">
                <a:solidFill>
                  <a:srgbClr val="7b9899"/>
                </a:solidFill>
                <a:latin typeface="Georgia"/>
              </a:rPr>
              <a:t>&lt;number&gt;</a:t>
            </a:fld>
            <a:endParaRPr b="0" lang="en-GB" sz="1600" spc="-1" strike="noStrike">
              <a:latin typeface="Times New Roman"/>
            </a:endParaRPr>
          </a:p>
        </p:txBody>
      </p:sp>
      <p:sp>
        <p:nvSpPr>
          <p:cNvPr id="353" name="PlaceHolder 4"/>
          <p:cNvSpPr>
            <a:spLocks noGrp="1"/>
          </p:cNvSpPr>
          <p:nvPr>
            <p:ph/>
          </p:nvPr>
        </p:nvSpPr>
        <p:spPr>
          <a:xfrm>
            <a:off x="301680" y="1527120"/>
            <a:ext cx="8516880" cy="532080"/>
          </a:xfrm>
          <a:prstGeom prst="rect">
            <a:avLst/>
          </a:prstGeom>
          <a:noFill/>
          <a:ln w="0">
            <a:noFill/>
          </a:ln>
        </p:spPr>
        <p:txBody>
          <a:bodyPr lIns="90000" rIns="90000" tIns="45000" bIns="45000" anchor="t">
            <a:normAutofit/>
          </a:bodyPr>
          <a:p>
            <a:pPr>
              <a:lnSpc>
                <a:spcPct val="100000"/>
              </a:lnSpc>
              <a:spcBef>
                <a:spcPts val="541"/>
              </a:spcBef>
              <a:buNone/>
              <a:tabLst>
                <a:tab algn="l" pos="0"/>
              </a:tabLst>
            </a:pPr>
            <a:r>
              <a:rPr b="0" lang="en-US" sz="2700" spc="-1" strike="noStrike">
                <a:solidFill>
                  <a:srgbClr val="000000"/>
                </a:solidFill>
                <a:latin typeface="Georgia"/>
              </a:rPr>
              <a:t>1.Making organizations more smarter and efficient</a:t>
            </a:r>
            <a:endParaRPr b="0" lang="en-GB" sz="2700" spc="-1" strike="noStrike">
              <a:latin typeface="Arial"/>
            </a:endParaRPr>
          </a:p>
        </p:txBody>
      </p:sp>
      <p:pic>
        <p:nvPicPr>
          <p:cNvPr id="354" name="Picture 2" descr=""/>
          <p:cNvPicPr/>
          <p:nvPr/>
        </p:nvPicPr>
        <p:blipFill>
          <a:blip r:embed="rId1"/>
          <a:stretch/>
        </p:blipFill>
        <p:spPr>
          <a:xfrm>
            <a:off x="179640" y="1412640"/>
            <a:ext cx="8770320" cy="4966920"/>
          </a:xfrm>
          <a:prstGeom prst="rect">
            <a:avLst/>
          </a:prstGeom>
          <a:ln w="0">
            <a:noFill/>
          </a:ln>
        </p:spPr>
      </p:pic>
      <p:sp>
        <p:nvSpPr>
          <p:cNvPr id="355" name="PlaceHolder 31"/>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
          <p:cNvSpPr/>
          <p:nvPr/>
        </p:nvSpPr>
        <p:spPr>
          <a:xfrm>
            <a:off x="353160" y="1605960"/>
            <a:ext cx="8645760" cy="14529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2700" spc="-1" strike="noStrike">
                <a:solidFill>
                  <a:srgbClr val="000000"/>
                </a:solidFill>
                <a:latin typeface="Georgia"/>
                <a:ea typeface="DejaVu Sans"/>
              </a:rPr>
              <a:t>Big data engineering is the process of managing the ingestion and transformation of high volume data sets from various disparate sources within an organization</a:t>
            </a:r>
            <a:endParaRPr b="0" lang="en-GB" sz="2700" spc="-1" strike="noStrike">
              <a:latin typeface="Arial"/>
            </a:endParaRPr>
          </a:p>
        </p:txBody>
      </p:sp>
      <p:sp>
        <p:nvSpPr>
          <p:cNvPr id="186" name=""/>
          <p:cNvSpPr/>
          <p:nvPr/>
        </p:nvSpPr>
        <p:spPr>
          <a:xfrm>
            <a:off x="360000" y="3240000"/>
            <a:ext cx="8638920" cy="11656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2700" spc="-1" strike="noStrike">
                <a:solidFill>
                  <a:srgbClr val="000000"/>
                </a:solidFill>
                <a:latin typeface="Georgia"/>
                <a:ea typeface="DejaVu Sans"/>
              </a:rPr>
              <a:t>Big data analytics describes the process of uncovering trends, patterns, and correlations in large amounts of raw data to help make data-informed decisions</a:t>
            </a:r>
            <a:endParaRPr b="0" lang="en-GB" sz="27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goals</a:t>
            </a:r>
            <a:endParaRPr b="0" lang="en-GB" sz="3300" spc="-1" strike="noStrike">
              <a:latin typeface="Arial"/>
            </a:endParaRPr>
          </a:p>
        </p:txBody>
      </p:sp>
      <p:sp>
        <p:nvSpPr>
          <p:cNvPr id="357" name="PlaceHolder 2"/>
          <p:cNvSpPr>
            <a:spLocks noGrp="1"/>
          </p:cNvSpPr>
          <p:nvPr>
            <p:ph type="dt" idx="7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A72B1268-A58E-4BCA-9C4F-7386E021C55C}" type="datetime1">
              <a:rPr b="0" lang="en-US" sz="1400" spc="-1" strike="noStrike">
                <a:solidFill>
                  <a:srgbClr val="ffffff"/>
                </a:solidFill>
                <a:latin typeface="Georgia"/>
              </a:rPr>
              <a:t>06/24/2024</a:t>
            </a:fld>
            <a:endParaRPr b="0" lang="en-GB" sz="1400" spc="-1" strike="noStrike">
              <a:latin typeface="Times New Roman"/>
            </a:endParaRPr>
          </a:p>
        </p:txBody>
      </p:sp>
      <p:sp>
        <p:nvSpPr>
          <p:cNvPr id="358" name="PlaceHolder 3"/>
          <p:cNvSpPr>
            <a:spLocks noGrp="1"/>
          </p:cNvSpPr>
          <p:nvPr>
            <p:ph type="sldNum" idx="71"/>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1E1022F0-A332-4FF1-A30A-3A6B1F439072}"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59" name="Picture 2" descr=""/>
          <p:cNvPicPr/>
          <p:nvPr/>
        </p:nvPicPr>
        <p:blipFill>
          <a:blip r:embed="rId1"/>
          <a:stretch/>
        </p:blipFill>
        <p:spPr>
          <a:xfrm>
            <a:off x="179640" y="1628640"/>
            <a:ext cx="8827560" cy="4750560"/>
          </a:xfrm>
          <a:prstGeom prst="rect">
            <a:avLst/>
          </a:prstGeom>
          <a:ln w="0">
            <a:noFill/>
          </a:ln>
        </p:spPr>
      </p:pic>
      <p:sp>
        <p:nvSpPr>
          <p:cNvPr id="360" name="PlaceHolder 32"/>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goals</a:t>
            </a:r>
            <a:endParaRPr b="0" lang="en-GB" sz="3300" spc="-1" strike="noStrike">
              <a:latin typeface="Arial"/>
            </a:endParaRPr>
          </a:p>
        </p:txBody>
      </p:sp>
      <p:sp>
        <p:nvSpPr>
          <p:cNvPr id="362" name="PlaceHolder 2"/>
          <p:cNvSpPr>
            <a:spLocks noGrp="1"/>
          </p:cNvSpPr>
          <p:nvPr>
            <p:ph type="dt" idx="72"/>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173F14D1-3790-4FB5-BF32-E2F67FB93590}" type="datetime1">
              <a:rPr b="0" lang="en-US" sz="1400" spc="-1" strike="noStrike">
                <a:solidFill>
                  <a:srgbClr val="ffffff"/>
                </a:solidFill>
                <a:latin typeface="Georgia"/>
              </a:rPr>
              <a:t>06/24/2024</a:t>
            </a:fld>
            <a:endParaRPr b="0" lang="en-GB" sz="1400" spc="-1" strike="noStrike">
              <a:latin typeface="Times New Roman"/>
            </a:endParaRPr>
          </a:p>
        </p:txBody>
      </p:sp>
      <p:sp>
        <p:nvSpPr>
          <p:cNvPr id="363" name="PlaceHolder 3"/>
          <p:cNvSpPr>
            <a:spLocks noGrp="1"/>
          </p:cNvSpPr>
          <p:nvPr>
            <p:ph type="sldNum" idx="73"/>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96C0D5B3-6E64-4F1E-B34B-197977A64EF0}"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64" name="Picture 2" descr=""/>
          <p:cNvPicPr/>
          <p:nvPr/>
        </p:nvPicPr>
        <p:blipFill>
          <a:blip r:embed="rId1"/>
          <a:stretch/>
        </p:blipFill>
        <p:spPr>
          <a:xfrm>
            <a:off x="107640" y="1556640"/>
            <a:ext cx="8927280" cy="4822560"/>
          </a:xfrm>
          <a:prstGeom prst="rect">
            <a:avLst/>
          </a:prstGeom>
          <a:ln w="0">
            <a:noFill/>
          </a:ln>
        </p:spPr>
      </p:pic>
      <p:sp>
        <p:nvSpPr>
          <p:cNvPr id="365" name="PlaceHolder 33"/>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application domains</a:t>
            </a:r>
            <a:endParaRPr b="0" lang="en-GB" sz="3300" spc="-1" strike="noStrike">
              <a:latin typeface="Arial"/>
            </a:endParaRPr>
          </a:p>
        </p:txBody>
      </p:sp>
      <p:sp>
        <p:nvSpPr>
          <p:cNvPr id="367" name="PlaceHolder 2"/>
          <p:cNvSpPr>
            <a:spLocks noGrp="1"/>
          </p:cNvSpPr>
          <p:nvPr>
            <p:ph type="dt" idx="74"/>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35906E34-849C-4215-B935-0A9CD1022281}" type="datetime1">
              <a:rPr b="0" lang="en-US" sz="1400" spc="-1" strike="noStrike">
                <a:solidFill>
                  <a:srgbClr val="ffffff"/>
                </a:solidFill>
                <a:latin typeface="Georgia"/>
              </a:rPr>
              <a:t>06/24/2024</a:t>
            </a:fld>
            <a:endParaRPr b="0" lang="en-GB" sz="1400" spc="-1" strike="noStrike">
              <a:latin typeface="Times New Roman"/>
            </a:endParaRPr>
          </a:p>
        </p:txBody>
      </p:sp>
      <p:sp>
        <p:nvSpPr>
          <p:cNvPr id="368" name="PlaceHolder 3"/>
          <p:cNvSpPr>
            <a:spLocks noGrp="1"/>
          </p:cNvSpPr>
          <p:nvPr>
            <p:ph type="sldNum" idx="7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52B5CF90-5860-4263-B26A-BF92A8ED1994}"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69" name="Picture 2" descr=""/>
          <p:cNvPicPr/>
          <p:nvPr/>
        </p:nvPicPr>
        <p:blipFill>
          <a:blip r:embed="rId1"/>
          <a:stretch/>
        </p:blipFill>
        <p:spPr>
          <a:xfrm>
            <a:off x="179640" y="1340640"/>
            <a:ext cx="8891640" cy="4462560"/>
          </a:xfrm>
          <a:prstGeom prst="rect">
            <a:avLst/>
          </a:prstGeom>
          <a:ln w="0">
            <a:noFill/>
          </a:ln>
        </p:spPr>
      </p:pic>
      <p:sp>
        <p:nvSpPr>
          <p:cNvPr id="370" name="PlaceHolder 34"/>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372" name="PlaceHolder 2"/>
          <p:cNvSpPr>
            <a:spLocks noGrp="1"/>
          </p:cNvSpPr>
          <p:nvPr>
            <p:ph type="dt" idx="76"/>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5A65210D-86C4-4AE6-9AF1-9D91BC40ABCB}" type="datetime1">
              <a:rPr b="0" lang="en-US" sz="1400" spc="-1" strike="noStrike">
                <a:solidFill>
                  <a:srgbClr val="ffffff"/>
                </a:solidFill>
                <a:latin typeface="Georgia"/>
              </a:rPr>
              <a:t>06/24/2024</a:t>
            </a:fld>
            <a:endParaRPr b="0" lang="en-GB" sz="1400" spc="-1" strike="noStrike">
              <a:latin typeface="Times New Roman"/>
            </a:endParaRPr>
          </a:p>
        </p:txBody>
      </p:sp>
      <p:sp>
        <p:nvSpPr>
          <p:cNvPr id="373" name="PlaceHolder 3"/>
          <p:cNvSpPr>
            <a:spLocks noGrp="1"/>
          </p:cNvSpPr>
          <p:nvPr>
            <p:ph type="sldNum" idx="77"/>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500DFC2-6699-4003-B203-34EF749C2A04}"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74" name="Picture 2" descr=""/>
          <p:cNvPicPr/>
          <p:nvPr/>
        </p:nvPicPr>
        <p:blipFill>
          <a:blip r:embed="rId1"/>
          <a:stretch/>
        </p:blipFill>
        <p:spPr>
          <a:xfrm>
            <a:off x="179640" y="1628640"/>
            <a:ext cx="8856360" cy="4534560"/>
          </a:xfrm>
          <a:prstGeom prst="rect">
            <a:avLst/>
          </a:prstGeom>
          <a:ln w="0">
            <a:noFill/>
          </a:ln>
        </p:spPr>
      </p:pic>
      <p:sp>
        <p:nvSpPr>
          <p:cNvPr id="375" name="PlaceHolder 35"/>
          <p:cNvSpPr/>
          <p:nvPr/>
        </p:nvSpPr>
        <p:spPr>
          <a:xfrm>
            <a:off x="304920" y="630000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377" name="PlaceHolder 2"/>
          <p:cNvSpPr>
            <a:spLocks noGrp="1"/>
          </p:cNvSpPr>
          <p:nvPr>
            <p:ph type="dt" idx="78"/>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F5FD8DD2-62BC-4FBF-A99D-3C4D23A9D5EB}" type="datetime1">
              <a:rPr b="0" lang="en-US" sz="1400" spc="-1" strike="noStrike">
                <a:solidFill>
                  <a:srgbClr val="ffffff"/>
                </a:solidFill>
                <a:latin typeface="Georgia"/>
              </a:rPr>
              <a:t>06/24/2024</a:t>
            </a:fld>
            <a:endParaRPr b="0" lang="en-GB" sz="1400" spc="-1" strike="noStrike">
              <a:latin typeface="Times New Roman"/>
            </a:endParaRPr>
          </a:p>
        </p:txBody>
      </p:sp>
      <p:sp>
        <p:nvSpPr>
          <p:cNvPr id="378" name="PlaceHolder 3"/>
          <p:cNvSpPr>
            <a:spLocks noGrp="1"/>
          </p:cNvSpPr>
          <p:nvPr>
            <p:ph type="sldNum" idx="7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81FC01B2-4561-420A-B7E4-07673466A45D}"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79" name="Picture 2" descr=""/>
          <p:cNvPicPr/>
          <p:nvPr/>
        </p:nvPicPr>
        <p:blipFill>
          <a:blip r:embed="rId1"/>
          <a:stretch/>
        </p:blipFill>
        <p:spPr>
          <a:xfrm>
            <a:off x="179640" y="1572120"/>
            <a:ext cx="8656560" cy="4519080"/>
          </a:xfrm>
          <a:prstGeom prst="rect">
            <a:avLst/>
          </a:prstGeom>
          <a:ln w="0">
            <a:noFill/>
          </a:ln>
        </p:spPr>
      </p:pic>
      <p:sp>
        <p:nvSpPr>
          <p:cNvPr id="380" name="PlaceHolder 36"/>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382" name="PlaceHolder 2"/>
          <p:cNvSpPr>
            <a:spLocks noGrp="1"/>
          </p:cNvSpPr>
          <p:nvPr>
            <p:ph type="dt" idx="8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74423229-52B8-4824-8428-8D25F2B542B5}" type="datetime1">
              <a:rPr b="0" lang="en-US" sz="1400" spc="-1" strike="noStrike">
                <a:solidFill>
                  <a:srgbClr val="ffffff"/>
                </a:solidFill>
                <a:latin typeface="Georgia"/>
              </a:rPr>
              <a:t>06/24/2024</a:t>
            </a:fld>
            <a:endParaRPr b="0" lang="en-GB" sz="1400" spc="-1" strike="noStrike">
              <a:latin typeface="Times New Roman"/>
            </a:endParaRPr>
          </a:p>
        </p:txBody>
      </p:sp>
      <p:sp>
        <p:nvSpPr>
          <p:cNvPr id="383" name="PlaceHolder 3"/>
          <p:cNvSpPr>
            <a:spLocks noGrp="1"/>
          </p:cNvSpPr>
          <p:nvPr>
            <p:ph type="sldNum" idx="81"/>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A5CA276A-F9B6-4DE5-8765-B4C27715C0B4}"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84" name="Picture 2" descr=""/>
          <p:cNvPicPr/>
          <p:nvPr/>
        </p:nvPicPr>
        <p:blipFill>
          <a:blip r:embed="rId1"/>
          <a:stretch/>
        </p:blipFill>
        <p:spPr>
          <a:xfrm>
            <a:off x="107640" y="1471680"/>
            <a:ext cx="8749080" cy="4619880"/>
          </a:xfrm>
          <a:prstGeom prst="rect">
            <a:avLst/>
          </a:prstGeom>
          <a:ln w="0">
            <a:noFill/>
          </a:ln>
        </p:spPr>
      </p:pic>
      <p:sp>
        <p:nvSpPr>
          <p:cNvPr id="385" name="PlaceHolder 38"/>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387" name="PlaceHolder 2"/>
          <p:cNvSpPr>
            <a:spLocks noGrp="1"/>
          </p:cNvSpPr>
          <p:nvPr>
            <p:ph type="dt" idx="82"/>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5DF1EC4C-02FA-4EBE-9F86-F76E0CE77B9D}" type="datetime1">
              <a:rPr b="0" lang="en-US" sz="1400" spc="-1" strike="noStrike">
                <a:solidFill>
                  <a:srgbClr val="ffffff"/>
                </a:solidFill>
                <a:latin typeface="Georgia"/>
              </a:rPr>
              <a:t>06/24/2024</a:t>
            </a:fld>
            <a:endParaRPr b="0" lang="en-GB" sz="1400" spc="-1" strike="noStrike">
              <a:latin typeface="Times New Roman"/>
            </a:endParaRPr>
          </a:p>
        </p:txBody>
      </p:sp>
      <p:sp>
        <p:nvSpPr>
          <p:cNvPr id="388" name="PlaceHolder 3"/>
          <p:cNvSpPr>
            <a:spLocks noGrp="1"/>
          </p:cNvSpPr>
          <p:nvPr>
            <p:ph type="sldNum" idx="83"/>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72FF1D89-820C-4A4E-9BF2-44C406FBBA3E}"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89" name="Picture 2" descr=""/>
          <p:cNvPicPr/>
          <p:nvPr/>
        </p:nvPicPr>
        <p:blipFill>
          <a:blip r:embed="rId1"/>
          <a:stretch/>
        </p:blipFill>
        <p:spPr>
          <a:xfrm>
            <a:off x="174240" y="1476360"/>
            <a:ext cx="8860320" cy="4903200"/>
          </a:xfrm>
          <a:prstGeom prst="rect">
            <a:avLst/>
          </a:prstGeom>
          <a:ln w="0">
            <a:noFill/>
          </a:ln>
        </p:spPr>
      </p:pic>
      <p:sp>
        <p:nvSpPr>
          <p:cNvPr id="390" name="PlaceHolder 39"/>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392" name="PlaceHolder 2"/>
          <p:cNvSpPr>
            <a:spLocks noGrp="1"/>
          </p:cNvSpPr>
          <p:nvPr>
            <p:ph type="dt" idx="84"/>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12743187-559F-4EF2-9456-CDDA37C99893}" type="datetime1">
              <a:rPr b="0" lang="en-US" sz="1400" spc="-1" strike="noStrike">
                <a:solidFill>
                  <a:srgbClr val="ffffff"/>
                </a:solidFill>
                <a:latin typeface="Georgia"/>
              </a:rPr>
              <a:t>06/24/2024</a:t>
            </a:fld>
            <a:endParaRPr b="0" lang="en-GB" sz="1400" spc="-1" strike="noStrike">
              <a:latin typeface="Times New Roman"/>
            </a:endParaRPr>
          </a:p>
        </p:txBody>
      </p:sp>
      <p:sp>
        <p:nvSpPr>
          <p:cNvPr id="393" name="PlaceHolder 3"/>
          <p:cNvSpPr>
            <a:spLocks noGrp="1"/>
          </p:cNvSpPr>
          <p:nvPr>
            <p:ph type="sldNum" idx="8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51D8224F-D2ED-4FC3-A5C0-990FDCF33E66}" type="slidenum">
              <a:rPr b="0" lang="en-US" sz="1600" spc="-1" strike="noStrike">
                <a:solidFill>
                  <a:srgbClr val="7b9899"/>
                </a:solidFill>
                <a:latin typeface="Georgia"/>
              </a:rPr>
              <a:t>&lt;number&gt;</a:t>
            </a:fld>
            <a:endParaRPr b="0" lang="en-GB" sz="1600" spc="-1" strike="noStrike">
              <a:latin typeface="Times New Roman"/>
            </a:endParaRPr>
          </a:p>
        </p:txBody>
      </p:sp>
      <p:pic>
        <p:nvPicPr>
          <p:cNvPr id="394" name="Picture 2" descr=""/>
          <p:cNvPicPr/>
          <p:nvPr/>
        </p:nvPicPr>
        <p:blipFill>
          <a:blip r:embed="rId1"/>
          <a:stretch/>
        </p:blipFill>
        <p:spPr>
          <a:xfrm>
            <a:off x="179640" y="2230920"/>
            <a:ext cx="8783280" cy="4148640"/>
          </a:xfrm>
          <a:prstGeom prst="rect">
            <a:avLst/>
          </a:prstGeom>
          <a:ln w="0">
            <a:noFill/>
          </a:ln>
        </p:spPr>
      </p:pic>
      <p:sp>
        <p:nvSpPr>
          <p:cNvPr id="395" name="PlaceHolder 4"/>
          <p:cNvSpPr>
            <a:spLocks noGrp="1"/>
          </p:cNvSpPr>
          <p:nvPr>
            <p:ph/>
          </p:nvPr>
        </p:nvSpPr>
        <p:spPr>
          <a:xfrm>
            <a:off x="301680" y="1527120"/>
            <a:ext cx="8516880" cy="532080"/>
          </a:xfrm>
          <a:prstGeom prst="rect">
            <a:avLst/>
          </a:prstGeom>
          <a:noFill/>
          <a:ln w="0">
            <a:noFill/>
          </a:ln>
        </p:spPr>
        <p:txBody>
          <a:bodyPr lIns="90000" rIns="90000" tIns="45000" bIns="45000" anchor="t">
            <a:noAutofit/>
          </a:bodyPr>
          <a:p>
            <a:pPr marL="274320" indent="-274320">
              <a:lnSpc>
                <a:spcPct val="100000"/>
              </a:lnSpc>
              <a:spcBef>
                <a:spcPts val="479"/>
              </a:spcBef>
              <a:buClr>
                <a:srgbClr val="d16349"/>
              </a:buClr>
              <a:buSzPct val="85000"/>
              <a:buFont typeface="Wingdings 2" charset="2"/>
              <a:buChar char=""/>
            </a:pPr>
            <a:r>
              <a:rPr b="0" lang="en-US" sz="2400" spc="-1" strike="noStrike">
                <a:solidFill>
                  <a:srgbClr val="000000"/>
                </a:solidFill>
                <a:latin typeface="Georgia"/>
              </a:rPr>
              <a:t>IBM Big data analytics – Big data collected by smart meters</a:t>
            </a:r>
            <a:endParaRPr b="0" lang="en-GB" sz="2400" spc="-1" strike="noStrike">
              <a:latin typeface="Arial"/>
            </a:endParaRPr>
          </a:p>
        </p:txBody>
      </p:sp>
      <p:sp>
        <p:nvSpPr>
          <p:cNvPr id="396" name="PlaceHolder 40"/>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398" name="PlaceHolder 2"/>
          <p:cNvSpPr>
            <a:spLocks noGrp="1"/>
          </p:cNvSpPr>
          <p:nvPr>
            <p:ph type="dt" idx="86"/>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F4C9EAD1-5247-4AD3-8393-A0E32085AA3A}" type="datetime1">
              <a:rPr b="0" lang="en-US" sz="1400" spc="-1" strike="noStrike">
                <a:solidFill>
                  <a:srgbClr val="ffffff"/>
                </a:solidFill>
                <a:latin typeface="Georgia"/>
              </a:rPr>
              <a:t>06/24/2024</a:t>
            </a:fld>
            <a:endParaRPr b="0" lang="en-GB" sz="1400" spc="-1" strike="noStrike">
              <a:latin typeface="Times New Roman"/>
            </a:endParaRPr>
          </a:p>
        </p:txBody>
      </p:sp>
      <p:sp>
        <p:nvSpPr>
          <p:cNvPr id="399" name="PlaceHolder 3"/>
          <p:cNvSpPr>
            <a:spLocks noGrp="1"/>
          </p:cNvSpPr>
          <p:nvPr>
            <p:ph type="sldNum" idx="87"/>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BA929BCA-30EA-42D6-8D89-9C2BB463A4D3}" type="slidenum">
              <a:rPr b="0" lang="en-US" sz="1600" spc="-1" strike="noStrike">
                <a:solidFill>
                  <a:srgbClr val="7b9899"/>
                </a:solidFill>
                <a:latin typeface="Georgia"/>
              </a:rPr>
              <a:t>&lt;number&gt;</a:t>
            </a:fld>
            <a:endParaRPr b="0" lang="en-GB" sz="1600" spc="-1" strike="noStrike">
              <a:latin typeface="Times New Roman"/>
            </a:endParaRPr>
          </a:p>
        </p:txBody>
      </p:sp>
      <p:sp>
        <p:nvSpPr>
          <p:cNvPr id="400" name="PlaceHolder 4"/>
          <p:cNvSpPr>
            <a:spLocks noGrp="1"/>
          </p:cNvSpPr>
          <p:nvPr>
            <p:ph/>
          </p:nvPr>
        </p:nvSpPr>
        <p:spPr>
          <a:xfrm>
            <a:off x="301680" y="1527120"/>
            <a:ext cx="8516880" cy="532080"/>
          </a:xfrm>
          <a:prstGeom prst="rect">
            <a:avLst/>
          </a:prstGeom>
          <a:noFill/>
          <a:ln w="0">
            <a:noFill/>
          </a:ln>
        </p:spPr>
        <p:txBody>
          <a:bodyPr lIns="90000" rIns="90000" tIns="45000" bIns="45000" anchor="t">
            <a:normAutofit fontScale="88000"/>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IBM Big data analytics – problem with smart meter big data</a:t>
            </a:r>
            <a:endParaRPr b="0" lang="en-GB" sz="2700" spc="-1" strike="noStrike">
              <a:latin typeface="Arial"/>
            </a:endParaRPr>
          </a:p>
        </p:txBody>
      </p:sp>
      <p:pic>
        <p:nvPicPr>
          <p:cNvPr id="401" name="Picture 2" descr=""/>
          <p:cNvPicPr/>
          <p:nvPr/>
        </p:nvPicPr>
        <p:blipFill>
          <a:blip r:embed="rId1"/>
          <a:stretch/>
        </p:blipFill>
        <p:spPr>
          <a:xfrm>
            <a:off x="251640" y="1909800"/>
            <a:ext cx="8795880" cy="3821760"/>
          </a:xfrm>
          <a:prstGeom prst="rect">
            <a:avLst/>
          </a:prstGeom>
          <a:ln w="0">
            <a:noFill/>
          </a:ln>
        </p:spPr>
      </p:pic>
      <p:sp>
        <p:nvSpPr>
          <p:cNvPr id="402" name="PlaceHolder 41"/>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404" name="PlaceHolder 2"/>
          <p:cNvSpPr>
            <a:spLocks noGrp="1"/>
          </p:cNvSpPr>
          <p:nvPr>
            <p:ph type="dt" idx="88"/>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67909361-98E3-40F7-A239-92B2FC022FEC}" type="datetime1">
              <a:rPr b="0" lang="en-US" sz="1400" spc="-1" strike="noStrike">
                <a:solidFill>
                  <a:srgbClr val="ffffff"/>
                </a:solidFill>
                <a:latin typeface="Georgia"/>
              </a:rPr>
              <a:t>06/24/2024</a:t>
            </a:fld>
            <a:endParaRPr b="0" lang="en-GB" sz="1400" spc="-1" strike="noStrike">
              <a:latin typeface="Times New Roman"/>
            </a:endParaRPr>
          </a:p>
        </p:txBody>
      </p:sp>
      <p:sp>
        <p:nvSpPr>
          <p:cNvPr id="405" name="PlaceHolder 3"/>
          <p:cNvSpPr>
            <a:spLocks noGrp="1"/>
          </p:cNvSpPr>
          <p:nvPr>
            <p:ph type="sldNum" idx="8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9F1DC55B-2DC7-4069-996D-EFC83B8432E1}" type="slidenum">
              <a:rPr b="0" lang="en-US" sz="1600" spc="-1" strike="noStrike">
                <a:solidFill>
                  <a:srgbClr val="7b9899"/>
                </a:solidFill>
                <a:latin typeface="Georgia"/>
              </a:rPr>
              <a:t>&lt;number&gt;</a:t>
            </a:fld>
            <a:endParaRPr b="0" lang="en-GB" sz="1600" spc="-1" strike="noStrike">
              <a:latin typeface="Times New Roman"/>
            </a:endParaRPr>
          </a:p>
        </p:txBody>
      </p:sp>
      <p:sp>
        <p:nvSpPr>
          <p:cNvPr id="406" name="PlaceHolder 4"/>
          <p:cNvSpPr>
            <a:spLocks noGrp="1"/>
          </p:cNvSpPr>
          <p:nvPr>
            <p:ph/>
          </p:nvPr>
        </p:nvSpPr>
        <p:spPr>
          <a:xfrm>
            <a:off x="301680" y="1527120"/>
            <a:ext cx="8516880" cy="532080"/>
          </a:xfrm>
          <a:prstGeom prst="rect">
            <a:avLst/>
          </a:prstGeom>
          <a:noFill/>
          <a:ln w="0">
            <a:noFill/>
          </a:ln>
        </p:spPr>
        <p:txBody>
          <a:bodyPr lIns="90000" rIns="90000" tIns="45000" bIns="45000" anchor="t">
            <a:normAutofit fontScale="88000"/>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IBM Big data analytics – how smart meter big data analysed</a:t>
            </a:r>
            <a:endParaRPr b="0" lang="en-GB" sz="2700" spc="-1" strike="noStrike">
              <a:latin typeface="Arial"/>
            </a:endParaRPr>
          </a:p>
        </p:txBody>
      </p:sp>
      <p:pic>
        <p:nvPicPr>
          <p:cNvPr id="407" name="Picture 2" descr=""/>
          <p:cNvPicPr/>
          <p:nvPr/>
        </p:nvPicPr>
        <p:blipFill>
          <a:blip r:embed="rId1"/>
          <a:stretch/>
        </p:blipFill>
        <p:spPr>
          <a:xfrm>
            <a:off x="176040" y="2133000"/>
            <a:ext cx="8965440" cy="4102560"/>
          </a:xfrm>
          <a:prstGeom prst="rect">
            <a:avLst/>
          </a:prstGeom>
          <a:ln w="0">
            <a:noFill/>
          </a:ln>
        </p:spPr>
      </p:pic>
      <p:sp>
        <p:nvSpPr>
          <p:cNvPr id="408" name="PlaceHolder 42"/>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a:bodyPr>
          <a:p>
            <a:pPr algn="ctr">
              <a:lnSpc>
                <a:spcPct val="100000"/>
              </a:lnSpc>
              <a:buNone/>
            </a:pPr>
            <a:r>
              <a:rPr b="1" lang="en-IN" sz="3600" spc="-1" strike="noStrike">
                <a:solidFill>
                  <a:srgbClr val="71481c"/>
                </a:solidFill>
                <a:latin typeface="Georgia"/>
              </a:rPr>
              <a:t>Evolution of Big Data </a:t>
            </a:r>
            <a:endParaRPr b="0" lang="en-GB" sz="3600" spc="-1" strike="noStrike">
              <a:latin typeface="Arial"/>
            </a:endParaRPr>
          </a:p>
        </p:txBody>
      </p:sp>
      <p:sp>
        <p:nvSpPr>
          <p:cNvPr id="188" name="PlaceHolder 2"/>
          <p:cNvSpPr>
            <a:spLocks noGrp="1"/>
          </p:cNvSpPr>
          <p:nvPr>
            <p:ph type="dt" idx="18"/>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8FC137A2-F2E6-434F-96E7-873DC18A26D1}" type="datetime1">
              <a:rPr b="0" lang="en-US" sz="1400" spc="-1" strike="noStrike">
                <a:solidFill>
                  <a:srgbClr val="ffffff"/>
                </a:solidFill>
                <a:latin typeface="Georgia"/>
              </a:rPr>
              <a:t>06/24/2024</a:t>
            </a:fld>
            <a:endParaRPr b="0" lang="en-GB" sz="1400" spc="-1" strike="noStrike">
              <a:latin typeface="Times New Roman"/>
            </a:endParaRPr>
          </a:p>
        </p:txBody>
      </p:sp>
      <p:sp>
        <p:nvSpPr>
          <p:cNvPr id="189" name="PlaceHolder 3"/>
          <p:cNvSpPr>
            <a:spLocks noGrp="1"/>
          </p:cNvSpPr>
          <p:nvPr>
            <p:ph type="sldNum" idx="1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5391C36A-DA42-485B-AFD7-343C9B24445E}" type="slidenum">
              <a:rPr b="0" lang="en-US" sz="1600" spc="-1" strike="noStrike">
                <a:solidFill>
                  <a:srgbClr val="7b9899"/>
                </a:solidFill>
                <a:latin typeface="Georgia"/>
              </a:rPr>
              <a:t>4</a:t>
            </a:fld>
            <a:endParaRPr b="0" lang="en-GB" sz="1600" spc="-1" strike="noStrike">
              <a:latin typeface="Times New Roman"/>
            </a:endParaRPr>
          </a:p>
        </p:txBody>
      </p:sp>
      <p:sp>
        <p:nvSpPr>
          <p:cNvPr id="190" name="PlaceHolder 4"/>
          <p:cNvSpPr>
            <a:spLocks noGrp="1"/>
          </p:cNvSpPr>
          <p:nvPr>
            <p:ph/>
          </p:nvPr>
        </p:nvSpPr>
        <p:spPr>
          <a:xfrm>
            <a:off x="427680" y="1845000"/>
            <a:ext cx="8030880" cy="358200"/>
          </a:xfrm>
          <a:prstGeom prst="rect">
            <a:avLst/>
          </a:prstGeom>
          <a:noFill/>
          <a:ln w="0">
            <a:noFill/>
          </a:ln>
        </p:spPr>
        <p:txBody>
          <a:bodyPr lIns="90000" rIns="90000" tIns="45000" bIns="45000" anchor="t">
            <a:normAutofit fontScale="64000"/>
          </a:bodyPr>
          <a:p>
            <a:pPr marL="274320" indent="-274320">
              <a:lnSpc>
                <a:spcPct val="100000"/>
              </a:lnSpc>
              <a:spcBef>
                <a:spcPts val="541"/>
              </a:spcBef>
              <a:buClr>
                <a:srgbClr val="d16349"/>
              </a:buClr>
              <a:buSzPct val="85000"/>
              <a:buFont typeface="Wingdings 2" charset="2"/>
              <a:buChar char=""/>
            </a:pPr>
            <a:r>
              <a:rPr b="1" lang="en-US" sz="2700" spc="-1" strike="noStrike">
                <a:solidFill>
                  <a:srgbClr val="800000"/>
                </a:solidFill>
                <a:latin typeface="Georgia"/>
              </a:rPr>
              <a:t>The Model of Generating/Consuming Data has Changed</a:t>
            </a:r>
            <a:endParaRPr b="0" lang="en-GB" sz="2700" spc="-1" strike="noStrike">
              <a:latin typeface="Arial"/>
            </a:endParaRPr>
          </a:p>
        </p:txBody>
      </p:sp>
      <p:pic>
        <p:nvPicPr>
          <p:cNvPr id="191" name="Picture 9" descr="Screen shot 2013-01-13 at 5.46.48 PM.png"/>
          <p:cNvPicPr/>
          <p:nvPr/>
        </p:nvPicPr>
        <p:blipFill>
          <a:blip r:embed="rId1"/>
          <a:stretch/>
        </p:blipFill>
        <p:spPr>
          <a:xfrm>
            <a:off x="657000" y="2856960"/>
            <a:ext cx="1195560" cy="1114560"/>
          </a:xfrm>
          <a:prstGeom prst="rect">
            <a:avLst/>
          </a:prstGeom>
          <a:ln w="0">
            <a:noFill/>
          </a:ln>
        </p:spPr>
      </p:pic>
      <p:pic>
        <p:nvPicPr>
          <p:cNvPr id="192" name="Picture 10" descr=""/>
          <p:cNvPicPr/>
          <p:nvPr/>
        </p:nvPicPr>
        <p:blipFill>
          <a:blip r:embed="rId2"/>
          <a:stretch/>
        </p:blipFill>
        <p:spPr>
          <a:xfrm>
            <a:off x="1878480" y="3044880"/>
            <a:ext cx="888120" cy="887400"/>
          </a:xfrm>
          <a:prstGeom prst="rect">
            <a:avLst/>
          </a:prstGeom>
          <a:ln w="0">
            <a:noFill/>
          </a:ln>
        </p:spPr>
      </p:pic>
      <p:sp>
        <p:nvSpPr>
          <p:cNvPr id="193" name="TextBox 11"/>
          <p:cNvSpPr/>
          <p:nvPr/>
        </p:nvSpPr>
        <p:spPr>
          <a:xfrm>
            <a:off x="271800" y="2349000"/>
            <a:ext cx="82555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ff"/>
                </a:solidFill>
                <a:latin typeface="Georgia"/>
                <a:ea typeface="DejaVu Sans"/>
              </a:rPr>
              <a:t>Old Model: </a:t>
            </a:r>
            <a:r>
              <a:rPr b="0" lang="en-US" sz="1800" spc="-1" strike="noStrike">
                <a:solidFill>
                  <a:srgbClr val="000000"/>
                </a:solidFill>
                <a:latin typeface="Georgia"/>
                <a:ea typeface="DejaVu Sans"/>
              </a:rPr>
              <a:t>Few companies are generating data, all others are consuming data </a:t>
            </a:r>
            <a:endParaRPr b="0" lang="en-GB" sz="1800" spc="-1" strike="noStrike">
              <a:latin typeface="Arial"/>
            </a:endParaRPr>
          </a:p>
        </p:txBody>
      </p:sp>
      <p:pic>
        <p:nvPicPr>
          <p:cNvPr id="194" name="Picture 12" descr=""/>
          <p:cNvPicPr/>
          <p:nvPr/>
        </p:nvPicPr>
        <p:blipFill>
          <a:blip r:embed="rId3"/>
          <a:stretch/>
        </p:blipFill>
        <p:spPr>
          <a:xfrm>
            <a:off x="5292000" y="2885400"/>
            <a:ext cx="1678680" cy="1245960"/>
          </a:xfrm>
          <a:prstGeom prst="rect">
            <a:avLst/>
          </a:prstGeom>
          <a:ln w="0">
            <a:noFill/>
          </a:ln>
        </p:spPr>
      </p:pic>
      <p:sp>
        <p:nvSpPr>
          <p:cNvPr id="195" name="Right Arrow 13"/>
          <p:cNvSpPr/>
          <p:nvPr/>
        </p:nvSpPr>
        <p:spPr>
          <a:xfrm>
            <a:off x="2933640" y="3237840"/>
            <a:ext cx="1766880" cy="484920"/>
          </a:xfrm>
          <a:prstGeom prst="rightArrow">
            <a:avLst>
              <a:gd name="adj1" fmla="val 50000"/>
              <a:gd name="adj2" fmla="val 50000"/>
            </a:avLst>
          </a:prstGeom>
          <a:solidFill>
            <a:srgbClr val="d3725f"/>
          </a:solidFill>
          <a:ln>
            <a:solidFill>
              <a:srgbClr val="d16349"/>
            </a:solidFill>
            <a:round/>
          </a:ln>
          <a:effectLst>
            <a:outerShdw blurRad="507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196" name="Group 14"/>
          <p:cNvGrpSpPr/>
          <p:nvPr/>
        </p:nvGrpSpPr>
        <p:grpSpPr>
          <a:xfrm>
            <a:off x="364680" y="4133160"/>
            <a:ext cx="8524440" cy="1570320"/>
            <a:chOff x="364680" y="4133160"/>
            <a:chExt cx="8524440" cy="1570320"/>
          </a:xfrm>
        </p:grpSpPr>
        <p:pic>
          <p:nvPicPr>
            <p:cNvPr id="197" name="Picture 15" descr="Screen shot 2013-01-13 at 5.50.25 PM.png"/>
            <p:cNvPicPr/>
            <p:nvPr/>
          </p:nvPicPr>
          <p:blipFill>
            <a:blip r:embed="rId4"/>
            <a:stretch/>
          </p:blipFill>
          <p:spPr>
            <a:xfrm>
              <a:off x="785160" y="4658760"/>
              <a:ext cx="1664280" cy="1044720"/>
            </a:xfrm>
            <a:prstGeom prst="rect">
              <a:avLst/>
            </a:prstGeom>
            <a:ln w="0">
              <a:noFill/>
            </a:ln>
          </p:spPr>
        </p:pic>
        <p:sp>
          <p:nvSpPr>
            <p:cNvPr id="198" name="Rectangle 16"/>
            <p:cNvSpPr/>
            <p:nvPr/>
          </p:nvSpPr>
          <p:spPr>
            <a:xfrm>
              <a:off x="364680" y="4133160"/>
              <a:ext cx="8524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ff"/>
                  </a:solidFill>
                  <a:latin typeface="Georgia"/>
                  <a:ea typeface="DejaVu Sans"/>
                </a:rPr>
                <a:t>New Model: </a:t>
              </a:r>
              <a:r>
                <a:rPr b="0" lang="en-US" sz="1800" spc="-1" strike="noStrike">
                  <a:solidFill>
                    <a:srgbClr val="000000"/>
                  </a:solidFill>
                  <a:latin typeface="Georgia"/>
                  <a:ea typeface="DejaVu Sans"/>
                </a:rPr>
                <a:t>all of us are generating data, and all of us are consuming data </a:t>
              </a:r>
              <a:endParaRPr b="0" lang="en-GB" sz="1800" spc="-1" strike="noStrike">
                <a:latin typeface="Arial"/>
              </a:endParaRPr>
            </a:p>
          </p:txBody>
        </p:sp>
        <p:sp>
          <p:nvSpPr>
            <p:cNvPr id="199" name="Right Arrow 17"/>
            <p:cNvSpPr/>
            <p:nvPr/>
          </p:nvSpPr>
          <p:spPr>
            <a:xfrm>
              <a:off x="2673720" y="4943520"/>
              <a:ext cx="1952280" cy="484920"/>
            </a:xfrm>
            <a:prstGeom prst="rightArrow">
              <a:avLst>
                <a:gd name="adj1" fmla="val 50000"/>
                <a:gd name="adj2" fmla="val 50000"/>
              </a:avLst>
            </a:prstGeom>
            <a:solidFill>
              <a:srgbClr val="d3725f"/>
            </a:solidFill>
            <a:ln>
              <a:solidFill>
                <a:srgbClr val="d16349"/>
              </a:solidFill>
              <a:round/>
            </a:ln>
            <a:effectLst>
              <a:outerShdw blurRad="507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00" name="Picture 18" descr=""/>
            <p:cNvPicPr/>
            <p:nvPr/>
          </p:nvPicPr>
          <p:blipFill>
            <a:blip r:embed="rId5"/>
            <a:stretch/>
          </p:blipFill>
          <p:spPr>
            <a:xfrm>
              <a:off x="5420160" y="4502520"/>
              <a:ext cx="1708200" cy="1147680"/>
            </a:xfrm>
            <a:prstGeom prst="rect">
              <a:avLst/>
            </a:prstGeom>
            <a:ln w="0">
              <a:noFill/>
            </a:ln>
          </p:spPr>
        </p:pic>
      </p:grpSp>
      <p:sp>
        <p:nvSpPr>
          <p:cNvPr id="201" name="PlaceHolder 9"/>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5" presetSubtype="10">
                                  <p:stCondLst>
                                    <p:cond delay="0"/>
                                  </p:stCondLst>
                                  <p:childTnLst>
                                    <p:set>
                                      <p:cBhvr>
                                        <p:cTn id="6" dur="1" fill="hold">
                                          <p:stCondLst>
                                            <p:cond delay="0"/>
                                          </p:stCondLst>
                                        </p:cTn>
                                        <p:tgtEl>
                                          <p:spTgt spid="196"/>
                                        </p:tgtEl>
                                        <p:attrNameLst>
                                          <p:attrName>style.visibility</p:attrName>
                                        </p:attrNameLst>
                                      </p:cBhvr>
                                      <p:to>
                                        <p:strVal val="visible"/>
                                      </p:to>
                                    </p:set>
                                    <p:animEffect filter="checkerboard(across)" transition="in">
                                      <p:cBhvr additive="repl">
                                        <p:cTn id="7"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Big data analytics use cases</a:t>
            </a:r>
            <a:endParaRPr b="0" lang="en-GB" sz="3300" spc="-1" strike="noStrike">
              <a:latin typeface="Arial"/>
            </a:endParaRPr>
          </a:p>
        </p:txBody>
      </p:sp>
      <p:sp>
        <p:nvSpPr>
          <p:cNvPr id="410" name="PlaceHolder 2"/>
          <p:cNvSpPr>
            <a:spLocks noGrp="1"/>
          </p:cNvSpPr>
          <p:nvPr>
            <p:ph type="dt" idx="9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A3079C57-C31C-4472-B483-E1587B102595}" type="datetime1">
              <a:rPr b="0" lang="en-US" sz="1400" spc="-1" strike="noStrike">
                <a:solidFill>
                  <a:srgbClr val="ffffff"/>
                </a:solidFill>
                <a:latin typeface="Georgia"/>
              </a:rPr>
              <a:t>06/24/2024</a:t>
            </a:fld>
            <a:endParaRPr b="0" lang="en-GB" sz="1400" spc="-1" strike="noStrike">
              <a:latin typeface="Times New Roman"/>
            </a:endParaRPr>
          </a:p>
        </p:txBody>
      </p:sp>
      <p:sp>
        <p:nvSpPr>
          <p:cNvPr id="411" name="PlaceHolder 3"/>
          <p:cNvSpPr>
            <a:spLocks noGrp="1"/>
          </p:cNvSpPr>
          <p:nvPr>
            <p:ph type="sldNum" idx="91"/>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6E012235-24D6-49F2-B8AD-65B5F62CD854}" type="slidenum">
              <a:rPr b="0" lang="en-US" sz="1600" spc="-1" strike="noStrike">
                <a:solidFill>
                  <a:srgbClr val="7b9899"/>
                </a:solidFill>
                <a:latin typeface="Georgia"/>
              </a:rPr>
              <a:t>&lt;number&gt;</a:t>
            </a:fld>
            <a:endParaRPr b="0" lang="en-GB" sz="1600" spc="-1" strike="noStrike">
              <a:latin typeface="Times New Roman"/>
            </a:endParaRPr>
          </a:p>
        </p:txBody>
      </p:sp>
      <p:sp>
        <p:nvSpPr>
          <p:cNvPr id="412" name="PlaceHolder 4"/>
          <p:cNvSpPr>
            <a:spLocks noGrp="1"/>
          </p:cNvSpPr>
          <p:nvPr>
            <p:ph/>
          </p:nvPr>
        </p:nvSpPr>
        <p:spPr>
          <a:xfrm>
            <a:off x="301680" y="1527120"/>
            <a:ext cx="8516880" cy="532080"/>
          </a:xfrm>
          <a:prstGeom prst="rect">
            <a:avLst/>
          </a:prstGeom>
          <a:noFill/>
          <a:ln w="0">
            <a:noFill/>
          </a:ln>
        </p:spPr>
        <p:txBody>
          <a:bodyPr lIns="90000" rIns="90000" tIns="45000" bIns="45000" anchor="t">
            <a:normAutofit/>
          </a:bodyPr>
          <a:p>
            <a:pPr marL="274320" indent="-274320">
              <a:lnSpc>
                <a:spcPct val="100000"/>
              </a:lnSpc>
              <a:spcBef>
                <a:spcPts val="541"/>
              </a:spcBef>
              <a:buClr>
                <a:srgbClr val="d16349"/>
              </a:buClr>
              <a:buSzPct val="85000"/>
              <a:buFont typeface="Wingdings 2" charset="2"/>
              <a:buChar char=""/>
            </a:pPr>
            <a:r>
              <a:rPr b="0" lang="en-US" sz="2700" spc="-1" strike="noStrike">
                <a:solidFill>
                  <a:srgbClr val="000000"/>
                </a:solidFill>
                <a:latin typeface="Georgia"/>
              </a:rPr>
              <a:t>IBM Big data analytics – IBM smart meter solution</a:t>
            </a:r>
            <a:endParaRPr b="0" lang="en-GB" sz="2700" spc="-1" strike="noStrike">
              <a:latin typeface="Arial"/>
            </a:endParaRPr>
          </a:p>
        </p:txBody>
      </p:sp>
      <p:pic>
        <p:nvPicPr>
          <p:cNvPr id="413" name="Picture 2" descr=""/>
          <p:cNvPicPr/>
          <p:nvPr/>
        </p:nvPicPr>
        <p:blipFill>
          <a:blip r:embed="rId1"/>
          <a:stretch/>
        </p:blipFill>
        <p:spPr>
          <a:xfrm>
            <a:off x="196200" y="2116440"/>
            <a:ext cx="8766360" cy="4191120"/>
          </a:xfrm>
          <a:prstGeom prst="rect">
            <a:avLst/>
          </a:prstGeom>
          <a:ln w="0">
            <a:noFill/>
          </a:ln>
        </p:spPr>
      </p:pic>
      <p:sp>
        <p:nvSpPr>
          <p:cNvPr id="414" name="PlaceHolder 43"/>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Types of Big data analytics</a:t>
            </a:r>
            <a:endParaRPr b="0" lang="en-GB" sz="3300" spc="-1" strike="noStrike">
              <a:latin typeface="Arial"/>
            </a:endParaRPr>
          </a:p>
        </p:txBody>
      </p:sp>
      <p:sp>
        <p:nvSpPr>
          <p:cNvPr id="416" name="PlaceHolder 2"/>
          <p:cNvSpPr>
            <a:spLocks noGrp="1"/>
          </p:cNvSpPr>
          <p:nvPr>
            <p:ph type="dt" idx="92"/>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90A6C8D1-AC15-409B-A2C8-5E57A261F748}" type="datetime1">
              <a:rPr b="0" lang="en-US" sz="1400" spc="-1" strike="noStrike">
                <a:solidFill>
                  <a:srgbClr val="ffffff"/>
                </a:solidFill>
                <a:latin typeface="Georgia"/>
              </a:rPr>
              <a:t>06/24/2024</a:t>
            </a:fld>
            <a:endParaRPr b="0" lang="en-GB" sz="1400" spc="-1" strike="noStrike">
              <a:latin typeface="Times New Roman"/>
            </a:endParaRPr>
          </a:p>
        </p:txBody>
      </p:sp>
      <p:sp>
        <p:nvSpPr>
          <p:cNvPr id="417" name="PlaceHolder 3"/>
          <p:cNvSpPr>
            <a:spLocks noGrp="1"/>
          </p:cNvSpPr>
          <p:nvPr>
            <p:ph type="sldNum" idx="93"/>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E5081F92-B89B-4B9A-BE52-67540894C96F}"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18" name="Picture 2" descr=""/>
          <p:cNvPicPr/>
          <p:nvPr/>
        </p:nvPicPr>
        <p:blipFill>
          <a:blip r:embed="rId1"/>
          <a:stretch/>
        </p:blipFill>
        <p:spPr>
          <a:xfrm>
            <a:off x="236160" y="1556640"/>
            <a:ext cx="8798400" cy="4678560"/>
          </a:xfrm>
          <a:prstGeom prst="rect">
            <a:avLst/>
          </a:prstGeom>
          <a:ln w="0">
            <a:noFill/>
          </a:ln>
        </p:spPr>
      </p:pic>
      <p:sp>
        <p:nvSpPr>
          <p:cNvPr id="419" name="PlaceHolder 44"/>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Types of Big data analytics</a:t>
            </a:r>
            <a:endParaRPr b="0" lang="en-GB" sz="3300" spc="-1" strike="noStrike">
              <a:latin typeface="Arial"/>
            </a:endParaRPr>
          </a:p>
        </p:txBody>
      </p:sp>
      <p:sp>
        <p:nvSpPr>
          <p:cNvPr id="421" name="PlaceHolder 2"/>
          <p:cNvSpPr>
            <a:spLocks noGrp="1"/>
          </p:cNvSpPr>
          <p:nvPr>
            <p:ph type="dt" idx="94"/>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3F89B435-3237-4928-A741-87CFCFFD2AE8}" type="datetime1">
              <a:rPr b="0" lang="en-US" sz="1400" spc="-1" strike="noStrike">
                <a:solidFill>
                  <a:srgbClr val="ffffff"/>
                </a:solidFill>
                <a:latin typeface="Georgia"/>
              </a:rPr>
              <a:t>06/24/2024</a:t>
            </a:fld>
            <a:endParaRPr b="0" lang="en-GB" sz="1400" spc="-1" strike="noStrike">
              <a:latin typeface="Times New Roman"/>
            </a:endParaRPr>
          </a:p>
        </p:txBody>
      </p:sp>
      <p:sp>
        <p:nvSpPr>
          <p:cNvPr id="422" name="PlaceHolder 3"/>
          <p:cNvSpPr>
            <a:spLocks noGrp="1"/>
          </p:cNvSpPr>
          <p:nvPr>
            <p:ph type="sldNum" idx="9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E343CE97-4570-4702-A1C3-98E1F81473FA}"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23" name="Picture 2" descr=""/>
          <p:cNvPicPr/>
          <p:nvPr/>
        </p:nvPicPr>
        <p:blipFill>
          <a:blip r:embed="rId1"/>
          <a:stretch/>
        </p:blipFill>
        <p:spPr>
          <a:xfrm>
            <a:off x="107640" y="1412640"/>
            <a:ext cx="8899920" cy="4750560"/>
          </a:xfrm>
          <a:prstGeom prst="rect">
            <a:avLst/>
          </a:prstGeom>
          <a:ln w="0">
            <a:noFill/>
          </a:ln>
        </p:spPr>
      </p:pic>
      <p:sp>
        <p:nvSpPr>
          <p:cNvPr id="424" name="PlaceHolder 45"/>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Types of Big data analytics</a:t>
            </a:r>
            <a:endParaRPr b="0" lang="en-GB" sz="3300" spc="-1" strike="noStrike">
              <a:latin typeface="Arial"/>
            </a:endParaRPr>
          </a:p>
        </p:txBody>
      </p:sp>
      <p:sp>
        <p:nvSpPr>
          <p:cNvPr id="426" name="PlaceHolder 2"/>
          <p:cNvSpPr>
            <a:spLocks noGrp="1"/>
          </p:cNvSpPr>
          <p:nvPr>
            <p:ph type="dt" idx="96"/>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2EE71AB3-F15E-42AD-BE34-16C54394D357}" type="datetime1">
              <a:rPr b="0" lang="en-US" sz="1400" spc="-1" strike="noStrike">
                <a:solidFill>
                  <a:srgbClr val="ffffff"/>
                </a:solidFill>
                <a:latin typeface="Georgia"/>
              </a:rPr>
              <a:t>06/24/2024</a:t>
            </a:fld>
            <a:endParaRPr b="0" lang="en-GB" sz="1400" spc="-1" strike="noStrike">
              <a:latin typeface="Times New Roman"/>
            </a:endParaRPr>
          </a:p>
        </p:txBody>
      </p:sp>
      <p:sp>
        <p:nvSpPr>
          <p:cNvPr id="427" name="PlaceHolder 3"/>
          <p:cNvSpPr>
            <a:spLocks noGrp="1"/>
          </p:cNvSpPr>
          <p:nvPr>
            <p:ph type="sldNum" idx="97"/>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27048A05-AB37-40AD-9D5C-4392986E0E65}"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28" name="Picture 2" descr=""/>
          <p:cNvPicPr/>
          <p:nvPr/>
        </p:nvPicPr>
        <p:blipFill>
          <a:blip r:embed="rId1"/>
          <a:stretch/>
        </p:blipFill>
        <p:spPr>
          <a:xfrm>
            <a:off x="179640" y="1484640"/>
            <a:ext cx="8753040" cy="4606560"/>
          </a:xfrm>
          <a:prstGeom prst="rect">
            <a:avLst/>
          </a:prstGeom>
          <a:ln w="0">
            <a:noFill/>
          </a:ln>
        </p:spPr>
      </p:pic>
      <p:sp>
        <p:nvSpPr>
          <p:cNvPr id="429" name="PlaceHolder 46"/>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Types of Big data analytics</a:t>
            </a:r>
            <a:endParaRPr b="0" lang="en-GB" sz="3300" spc="-1" strike="noStrike">
              <a:latin typeface="Arial"/>
            </a:endParaRPr>
          </a:p>
        </p:txBody>
      </p:sp>
      <p:sp>
        <p:nvSpPr>
          <p:cNvPr id="431" name="PlaceHolder 2"/>
          <p:cNvSpPr>
            <a:spLocks noGrp="1"/>
          </p:cNvSpPr>
          <p:nvPr>
            <p:ph type="dt" idx="98"/>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9A201AF3-D5B9-4C33-B019-41F39CD86317}" type="datetime1">
              <a:rPr b="0" lang="en-US" sz="1400" spc="-1" strike="noStrike">
                <a:solidFill>
                  <a:srgbClr val="ffffff"/>
                </a:solidFill>
                <a:latin typeface="Georgia"/>
              </a:rPr>
              <a:t>06/24/2024</a:t>
            </a:fld>
            <a:endParaRPr b="0" lang="en-GB" sz="1400" spc="-1" strike="noStrike">
              <a:latin typeface="Times New Roman"/>
            </a:endParaRPr>
          </a:p>
        </p:txBody>
      </p:sp>
      <p:sp>
        <p:nvSpPr>
          <p:cNvPr id="432" name="PlaceHolder 3"/>
          <p:cNvSpPr>
            <a:spLocks noGrp="1"/>
          </p:cNvSpPr>
          <p:nvPr>
            <p:ph type="sldNum" idx="9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91E03BE4-5888-48F7-819C-5F33BBC1ADB1}"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33" name="Picture 2" descr=""/>
          <p:cNvPicPr/>
          <p:nvPr/>
        </p:nvPicPr>
        <p:blipFill>
          <a:blip r:embed="rId1"/>
          <a:stretch/>
        </p:blipFill>
        <p:spPr>
          <a:xfrm>
            <a:off x="179640" y="1772640"/>
            <a:ext cx="8747640" cy="4390560"/>
          </a:xfrm>
          <a:prstGeom prst="rect">
            <a:avLst/>
          </a:prstGeom>
          <a:ln w="0">
            <a:noFill/>
          </a:ln>
        </p:spPr>
      </p:pic>
      <p:sp>
        <p:nvSpPr>
          <p:cNvPr id="434" name="PlaceHolder 47"/>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Challenges/problems  with Big data </a:t>
            </a:r>
            <a:endParaRPr b="0" lang="en-GB" sz="3300" spc="-1" strike="noStrike">
              <a:latin typeface="Arial"/>
            </a:endParaRPr>
          </a:p>
        </p:txBody>
      </p:sp>
      <p:sp>
        <p:nvSpPr>
          <p:cNvPr id="436" name="PlaceHolder 2"/>
          <p:cNvSpPr>
            <a:spLocks noGrp="1"/>
          </p:cNvSpPr>
          <p:nvPr>
            <p:ph type="dt" idx="10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201DAE00-A927-4236-9D9A-ECBDC8247A1A}" type="datetime1">
              <a:rPr b="0" lang="en-US" sz="1400" spc="-1" strike="noStrike">
                <a:solidFill>
                  <a:srgbClr val="ffffff"/>
                </a:solidFill>
                <a:latin typeface="Georgia"/>
              </a:rPr>
              <a:t>06/24/2024</a:t>
            </a:fld>
            <a:endParaRPr b="0" lang="en-GB" sz="1400" spc="-1" strike="noStrike">
              <a:latin typeface="Times New Roman"/>
            </a:endParaRPr>
          </a:p>
        </p:txBody>
      </p:sp>
      <p:sp>
        <p:nvSpPr>
          <p:cNvPr id="437" name="PlaceHolder 3"/>
          <p:cNvSpPr>
            <a:spLocks noGrp="1"/>
          </p:cNvSpPr>
          <p:nvPr>
            <p:ph type="sldNum" idx="101"/>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569AF784-8F4A-43B6-B07D-5E72DEAE6BF8}"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38" name="Picture 2" descr=""/>
          <p:cNvPicPr/>
          <p:nvPr/>
        </p:nvPicPr>
        <p:blipFill>
          <a:blip r:embed="rId1"/>
          <a:stretch/>
        </p:blipFill>
        <p:spPr>
          <a:xfrm>
            <a:off x="183960" y="1556640"/>
            <a:ext cx="8958240" cy="4591800"/>
          </a:xfrm>
          <a:prstGeom prst="rect">
            <a:avLst/>
          </a:prstGeom>
          <a:ln w="0">
            <a:noFill/>
          </a:ln>
        </p:spPr>
      </p:pic>
      <p:sp>
        <p:nvSpPr>
          <p:cNvPr id="439" name="PlaceHolder 48"/>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Challenges/problems  with Big data </a:t>
            </a:r>
            <a:endParaRPr b="0" lang="en-GB" sz="3300" spc="-1" strike="noStrike">
              <a:latin typeface="Arial"/>
            </a:endParaRPr>
          </a:p>
        </p:txBody>
      </p:sp>
      <p:sp>
        <p:nvSpPr>
          <p:cNvPr id="441" name="PlaceHolder 2"/>
          <p:cNvSpPr>
            <a:spLocks noGrp="1"/>
          </p:cNvSpPr>
          <p:nvPr>
            <p:ph type="dt" idx="102"/>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FD834DFA-09A8-4FDE-9CB2-1C32F75DE5B3}" type="datetime1">
              <a:rPr b="0" lang="en-US" sz="1400" spc="-1" strike="noStrike">
                <a:solidFill>
                  <a:srgbClr val="ffffff"/>
                </a:solidFill>
                <a:latin typeface="Georgia"/>
              </a:rPr>
              <a:t>06/24/2024</a:t>
            </a:fld>
            <a:endParaRPr b="0" lang="en-GB" sz="1400" spc="-1" strike="noStrike">
              <a:latin typeface="Times New Roman"/>
            </a:endParaRPr>
          </a:p>
        </p:txBody>
      </p:sp>
      <p:sp>
        <p:nvSpPr>
          <p:cNvPr id="442" name="PlaceHolder 3"/>
          <p:cNvSpPr>
            <a:spLocks noGrp="1"/>
          </p:cNvSpPr>
          <p:nvPr>
            <p:ph type="sldNum" idx="103"/>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F9C1AC7E-6A6C-4E1A-A734-74026D2706A1}"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43" name="Picture 2" descr=""/>
          <p:cNvPicPr/>
          <p:nvPr/>
        </p:nvPicPr>
        <p:blipFill>
          <a:blip r:embed="rId1"/>
          <a:stretch/>
        </p:blipFill>
        <p:spPr>
          <a:xfrm>
            <a:off x="179640" y="1412640"/>
            <a:ext cx="8847000" cy="4750560"/>
          </a:xfrm>
          <a:prstGeom prst="rect">
            <a:avLst/>
          </a:prstGeom>
          <a:ln w="0">
            <a:noFill/>
          </a:ln>
        </p:spPr>
      </p:pic>
      <p:sp>
        <p:nvSpPr>
          <p:cNvPr id="444" name="PlaceHolder 49"/>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Challenges/problems  with Big data </a:t>
            </a:r>
            <a:endParaRPr b="0" lang="en-GB" sz="3300" spc="-1" strike="noStrike">
              <a:latin typeface="Arial"/>
            </a:endParaRPr>
          </a:p>
        </p:txBody>
      </p:sp>
      <p:sp>
        <p:nvSpPr>
          <p:cNvPr id="446" name="PlaceHolder 2"/>
          <p:cNvSpPr>
            <a:spLocks noGrp="1"/>
          </p:cNvSpPr>
          <p:nvPr>
            <p:ph type="dt" idx="104"/>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28380CC8-C3BA-42A4-BB3B-E4C8F763D1D9}" type="datetime1">
              <a:rPr b="0" lang="en-US" sz="1400" spc="-1" strike="noStrike">
                <a:solidFill>
                  <a:srgbClr val="ffffff"/>
                </a:solidFill>
                <a:latin typeface="Georgia"/>
              </a:rPr>
              <a:t>06/24/2024</a:t>
            </a:fld>
            <a:endParaRPr b="0" lang="en-GB" sz="1400" spc="-1" strike="noStrike">
              <a:latin typeface="Times New Roman"/>
            </a:endParaRPr>
          </a:p>
        </p:txBody>
      </p:sp>
      <p:sp>
        <p:nvSpPr>
          <p:cNvPr id="447" name="PlaceHolder 3"/>
          <p:cNvSpPr>
            <a:spLocks noGrp="1"/>
          </p:cNvSpPr>
          <p:nvPr>
            <p:ph type="sldNum" idx="10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D71BA042-9AF9-4070-BAF2-58881CD096AE}"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48" name="Picture 2" descr=""/>
          <p:cNvPicPr/>
          <p:nvPr/>
        </p:nvPicPr>
        <p:blipFill>
          <a:blip r:embed="rId1"/>
          <a:stretch/>
        </p:blipFill>
        <p:spPr>
          <a:xfrm>
            <a:off x="21960" y="1484640"/>
            <a:ext cx="9012600" cy="4678560"/>
          </a:xfrm>
          <a:prstGeom prst="rect">
            <a:avLst/>
          </a:prstGeom>
          <a:ln w="0">
            <a:noFill/>
          </a:ln>
        </p:spPr>
      </p:pic>
      <p:sp>
        <p:nvSpPr>
          <p:cNvPr id="449" name="PlaceHolder 50"/>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HADOOP is solution to Big data problems </a:t>
            </a:r>
            <a:endParaRPr b="0" lang="en-GB" sz="3300" spc="-1" strike="noStrike">
              <a:latin typeface="Arial"/>
            </a:endParaRPr>
          </a:p>
        </p:txBody>
      </p:sp>
      <p:sp>
        <p:nvSpPr>
          <p:cNvPr id="451" name="PlaceHolder 2"/>
          <p:cNvSpPr>
            <a:spLocks noGrp="1"/>
          </p:cNvSpPr>
          <p:nvPr>
            <p:ph type="dt" idx="106"/>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256794F4-4495-42D4-9E6F-6FAF7E695659}" type="datetime1">
              <a:rPr b="0" lang="en-US" sz="1400" spc="-1" strike="noStrike">
                <a:solidFill>
                  <a:srgbClr val="ffffff"/>
                </a:solidFill>
                <a:latin typeface="Georgia"/>
              </a:rPr>
              <a:t>06/24/2024</a:t>
            </a:fld>
            <a:endParaRPr b="0" lang="en-GB" sz="1400" spc="-1" strike="noStrike">
              <a:latin typeface="Times New Roman"/>
            </a:endParaRPr>
          </a:p>
        </p:txBody>
      </p:sp>
      <p:sp>
        <p:nvSpPr>
          <p:cNvPr id="452" name="PlaceHolder 3"/>
          <p:cNvSpPr>
            <a:spLocks noGrp="1"/>
          </p:cNvSpPr>
          <p:nvPr>
            <p:ph type="sldNum" idx="107"/>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143C0E70-8EFD-4F10-977F-BF3B6BFF072C}"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53" name="Picture 2" descr=""/>
          <p:cNvPicPr/>
          <p:nvPr/>
        </p:nvPicPr>
        <p:blipFill>
          <a:blip r:embed="rId1"/>
          <a:stretch/>
        </p:blipFill>
        <p:spPr>
          <a:xfrm>
            <a:off x="107640" y="1412640"/>
            <a:ext cx="9041400" cy="4678560"/>
          </a:xfrm>
          <a:prstGeom prst="rect">
            <a:avLst/>
          </a:prstGeom>
          <a:ln w="0">
            <a:noFill/>
          </a:ln>
        </p:spPr>
      </p:pic>
      <p:sp>
        <p:nvSpPr>
          <p:cNvPr id="454" name="PlaceHolder 51"/>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HADOOP is solution to Big data problems </a:t>
            </a:r>
            <a:endParaRPr b="0" lang="en-GB" sz="3300" spc="-1" strike="noStrike">
              <a:latin typeface="Arial"/>
            </a:endParaRPr>
          </a:p>
        </p:txBody>
      </p:sp>
      <p:sp>
        <p:nvSpPr>
          <p:cNvPr id="456" name="PlaceHolder 2"/>
          <p:cNvSpPr>
            <a:spLocks noGrp="1"/>
          </p:cNvSpPr>
          <p:nvPr>
            <p:ph type="dt" idx="108"/>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50236938-A2A5-4F69-BBF3-ACF840731761}" type="datetime1">
              <a:rPr b="0" lang="en-US" sz="1400" spc="-1" strike="noStrike">
                <a:solidFill>
                  <a:srgbClr val="ffffff"/>
                </a:solidFill>
                <a:latin typeface="Georgia"/>
              </a:rPr>
              <a:t>06/24/2024</a:t>
            </a:fld>
            <a:endParaRPr b="0" lang="en-GB" sz="1400" spc="-1" strike="noStrike">
              <a:latin typeface="Times New Roman"/>
            </a:endParaRPr>
          </a:p>
        </p:txBody>
      </p:sp>
      <p:sp>
        <p:nvSpPr>
          <p:cNvPr id="457" name="PlaceHolder 3"/>
          <p:cNvSpPr>
            <a:spLocks noGrp="1"/>
          </p:cNvSpPr>
          <p:nvPr>
            <p:ph type="sldNum" idx="109"/>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8B9959C0-DCAA-4D8A-B8A9-C6814CB14C32}"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58" name="Picture 2" descr=""/>
          <p:cNvPicPr/>
          <p:nvPr/>
        </p:nvPicPr>
        <p:blipFill>
          <a:blip r:embed="rId1"/>
          <a:stretch/>
        </p:blipFill>
        <p:spPr>
          <a:xfrm>
            <a:off x="179640" y="1556640"/>
            <a:ext cx="8783280" cy="4750560"/>
          </a:xfrm>
          <a:prstGeom prst="rect">
            <a:avLst/>
          </a:prstGeom>
          <a:ln w="0">
            <a:noFill/>
          </a:ln>
        </p:spPr>
      </p:pic>
      <p:sp>
        <p:nvSpPr>
          <p:cNvPr id="459" name="PlaceHolder 52"/>
          <p:cNvSpPr/>
          <p:nvPr/>
        </p:nvSpPr>
        <p:spPr>
          <a:xfrm>
            <a:off x="266040" y="638496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
          <p:cNvSpPr/>
          <p:nvPr/>
        </p:nvSpPr>
        <p:spPr>
          <a:xfrm>
            <a:off x="4524840" y="3507840"/>
            <a:ext cx="179640" cy="231480"/>
          </a:xfrm>
          <a:prstGeom prst="rect">
            <a:avLst/>
          </a:prstGeom>
          <a:noFill/>
          <a:ln w="0">
            <a:noFill/>
          </a:ln>
        </p:spPr>
        <p:style>
          <a:lnRef idx="0"/>
          <a:fillRef idx="0"/>
          <a:effectRef idx="0"/>
          <a:fontRef idx="minor"/>
        </p:style>
      </p:sp>
      <p:sp>
        <p:nvSpPr>
          <p:cNvPr id="203" name=""/>
          <p:cNvSpPr/>
          <p:nvPr/>
        </p:nvSpPr>
        <p:spPr>
          <a:xfrm>
            <a:off x="4524840" y="3507840"/>
            <a:ext cx="179640" cy="231480"/>
          </a:xfrm>
          <a:prstGeom prst="rect">
            <a:avLst/>
          </a:prstGeom>
          <a:noFill/>
          <a:ln w="0">
            <a:noFill/>
          </a:ln>
        </p:spPr>
        <p:style>
          <a:lnRef idx="0"/>
          <a:fillRef idx="0"/>
          <a:effectRef idx="0"/>
          <a:fontRef idx="minor"/>
        </p:style>
      </p:sp>
      <p:pic>
        <p:nvPicPr>
          <p:cNvPr id="204" name="" descr=""/>
          <p:cNvPicPr/>
          <p:nvPr/>
        </p:nvPicPr>
        <p:blipFill>
          <a:blip r:embed="rId1"/>
          <a:stretch/>
        </p:blipFill>
        <p:spPr>
          <a:xfrm>
            <a:off x="1440000" y="195120"/>
            <a:ext cx="6562800" cy="66405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HADOOP is solution to Big data problems </a:t>
            </a:r>
            <a:endParaRPr b="0" lang="en-GB" sz="3300" spc="-1" strike="noStrike">
              <a:latin typeface="Arial"/>
            </a:endParaRPr>
          </a:p>
        </p:txBody>
      </p:sp>
      <p:sp>
        <p:nvSpPr>
          <p:cNvPr id="461" name="PlaceHolder 2"/>
          <p:cNvSpPr>
            <a:spLocks noGrp="1"/>
          </p:cNvSpPr>
          <p:nvPr>
            <p:ph type="dt" idx="11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9BE19F99-B7A8-426E-9214-780AAA0A8C0F}" type="datetime1">
              <a:rPr b="0" lang="en-US" sz="1400" spc="-1" strike="noStrike">
                <a:solidFill>
                  <a:srgbClr val="ffffff"/>
                </a:solidFill>
                <a:latin typeface="Georgia"/>
              </a:rPr>
              <a:t>06/24/2024</a:t>
            </a:fld>
            <a:endParaRPr b="0" lang="en-GB" sz="1400" spc="-1" strike="noStrike">
              <a:latin typeface="Times New Roman"/>
            </a:endParaRPr>
          </a:p>
        </p:txBody>
      </p:sp>
      <p:sp>
        <p:nvSpPr>
          <p:cNvPr id="462" name="PlaceHolder 3"/>
          <p:cNvSpPr>
            <a:spLocks noGrp="1"/>
          </p:cNvSpPr>
          <p:nvPr>
            <p:ph type="sldNum" idx="111"/>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D1F4BD59-8B84-4DA3-9E49-3188C4433C0C}"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63" name="Picture 2" descr=""/>
          <p:cNvPicPr/>
          <p:nvPr/>
        </p:nvPicPr>
        <p:blipFill>
          <a:blip r:embed="rId1"/>
          <a:stretch/>
        </p:blipFill>
        <p:spPr>
          <a:xfrm>
            <a:off x="179640" y="1412640"/>
            <a:ext cx="8711280" cy="4390560"/>
          </a:xfrm>
          <a:prstGeom prst="rect">
            <a:avLst/>
          </a:prstGeom>
          <a:ln w="0">
            <a:noFill/>
          </a:ln>
        </p:spPr>
      </p:pic>
      <p:sp>
        <p:nvSpPr>
          <p:cNvPr id="464" name="PlaceHolder 53"/>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US" sz="3300" spc="-1" strike="noStrike">
                <a:solidFill>
                  <a:srgbClr val="7b9899"/>
                </a:solidFill>
                <a:latin typeface="Georgia"/>
              </a:rPr>
              <a:t>HADOOP is solution to Big data problems </a:t>
            </a:r>
            <a:endParaRPr b="0" lang="en-GB" sz="3300" spc="-1" strike="noStrike">
              <a:latin typeface="Arial"/>
            </a:endParaRPr>
          </a:p>
        </p:txBody>
      </p:sp>
      <p:sp>
        <p:nvSpPr>
          <p:cNvPr id="466" name="PlaceHolder 2"/>
          <p:cNvSpPr>
            <a:spLocks noGrp="1"/>
          </p:cNvSpPr>
          <p:nvPr>
            <p:ph type="dt" idx="112"/>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CE5A5F69-CE51-4D71-8223-58C5DDF20EBF}" type="datetime1">
              <a:rPr b="0" lang="en-US" sz="1400" spc="-1" strike="noStrike">
                <a:solidFill>
                  <a:srgbClr val="ffffff"/>
                </a:solidFill>
                <a:latin typeface="Georgia"/>
              </a:rPr>
              <a:t>06/24/2024</a:t>
            </a:fld>
            <a:endParaRPr b="0" lang="en-GB" sz="1400" spc="-1" strike="noStrike">
              <a:latin typeface="Times New Roman"/>
            </a:endParaRPr>
          </a:p>
        </p:txBody>
      </p:sp>
      <p:sp>
        <p:nvSpPr>
          <p:cNvPr id="467" name="PlaceHolder 3"/>
          <p:cNvSpPr>
            <a:spLocks noGrp="1"/>
          </p:cNvSpPr>
          <p:nvPr>
            <p:ph type="sldNum" idx="113"/>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F52E76AA-B14F-4DF2-9D6C-3021CF8CA75D}" type="slidenum">
              <a:rPr b="0" lang="en-US" sz="1600" spc="-1" strike="noStrike">
                <a:solidFill>
                  <a:srgbClr val="7b9899"/>
                </a:solidFill>
                <a:latin typeface="Georgia"/>
              </a:rPr>
              <a:t>&lt;number&gt;</a:t>
            </a:fld>
            <a:endParaRPr b="0" lang="en-GB" sz="1600" spc="-1" strike="noStrike">
              <a:latin typeface="Times New Roman"/>
            </a:endParaRPr>
          </a:p>
        </p:txBody>
      </p:sp>
      <p:pic>
        <p:nvPicPr>
          <p:cNvPr id="468" name="Picture 2" descr=""/>
          <p:cNvPicPr/>
          <p:nvPr/>
        </p:nvPicPr>
        <p:blipFill>
          <a:blip r:embed="rId1"/>
          <a:stretch/>
        </p:blipFill>
        <p:spPr>
          <a:xfrm>
            <a:off x="179640" y="1412640"/>
            <a:ext cx="8729640" cy="4894920"/>
          </a:xfrm>
          <a:prstGeom prst="rect">
            <a:avLst/>
          </a:prstGeom>
          <a:ln w="0">
            <a:noFill/>
          </a:ln>
        </p:spPr>
      </p:pic>
      <p:sp>
        <p:nvSpPr>
          <p:cNvPr id="469" name="PlaceHolder 54"/>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rmAutofit fontScale="90000"/>
          </a:bodyPr>
          <a:p>
            <a:pPr algn="ctr">
              <a:lnSpc>
                <a:spcPct val="100000"/>
              </a:lnSpc>
              <a:buNone/>
            </a:pPr>
            <a:r>
              <a:rPr b="0" lang="en-US" sz="4000" spc="-1" strike="noStrike">
                <a:solidFill>
                  <a:srgbClr val="7b9899"/>
                </a:solidFill>
                <a:latin typeface="Georgia"/>
              </a:rPr>
              <a:t>Introduction to Big data and Analytics</a:t>
            </a:r>
            <a:endParaRPr b="0" lang="en-GB" sz="4000" spc="-1" strike="noStrike">
              <a:latin typeface="Arial"/>
            </a:endParaRPr>
          </a:p>
        </p:txBody>
      </p:sp>
      <p:sp>
        <p:nvSpPr>
          <p:cNvPr id="471" name="PlaceHolder 2"/>
          <p:cNvSpPr>
            <a:spLocks noGrp="1"/>
          </p:cNvSpPr>
          <p:nvPr>
            <p:ph type="dt" idx="114"/>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AB8939AF-26D8-4FF9-B50F-19C83E881444}" type="datetime1">
              <a:rPr b="0" lang="en-US" sz="1400" spc="-1" strike="noStrike">
                <a:solidFill>
                  <a:srgbClr val="ffffff"/>
                </a:solidFill>
                <a:latin typeface="Georgia"/>
              </a:rPr>
              <a:t>06/24/2024</a:t>
            </a:fld>
            <a:endParaRPr b="0" lang="en-GB" sz="1400" spc="-1" strike="noStrike">
              <a:latin typeface="Times New Roman"/>
            </a:endParaRPr>
          </a:p>
        </p:txBody>
      </p:sp>
      <p:sp>
        <p:nvSpPr>
          <p:cNvPr id="472" name="PlaceHolder 3"/>
          <p:cNvSpPr>
            <a:spLocks noGrp="1"/>
          </p:cNvSpPr>
          <p:nvPr>
            <p:ph type="sldNum" idx="115"/>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0255326D-C217-456C-B38D-EA127F9E837A}" type="slidenum">
              <a:rPr b="0" lang="en-US" sz="1600" spc="-1" strike="noStrike">
                <a:solidFill>
                  <a:srgbClr val="7b9899"/>
                </a:solidFill>
                <a:latin typeface="Georgia"/>
              </a:rPr>
              <a:t>&lt;number&gt;</a:t>
            </a:fld>
            <a:endParaRPr b="0" lang="en-GB" sz="1600" spc="-1" strike="noStrike">
              <a:latin typeface="Times New Roman"/>
            </a:endParaRPr>
          </a:p>
        </p:txBody>
      </p:sp>
      <p:sp>
        <p:nvSpPr>
          <p:cNvPr id="473" name="PlaceHolder 4"/>
          <p:cNvSpPr>
            <a:spLocks noGrp="1"/>
          </p:cNvSpPr>
          <p:nvPr>
            <p:ph/>
          </p:nvPr>
        </p:nvSpPr>
        <p:spPr>
          <a:xfrm>
            <a:off x="301680" y="1527120"/>
            <a:ext cx="8502120" cy="4570200"/>
          </a:xfrm>
          <a:prstGeom prst="rect">
            <a:avLst/>
          </a:prstGeom>
          <a:noFill/>
          <a:ln w="0">
            <a:noFill/>
          </a:ln>
        </p:spPr>
        <p:txBody>
          <a:bodyPr lIns="90000" rIns="90000" tIns="45000" bIns="45000" anchor="t">
            <a:normAutofit fontScale="83000"/>
          </a:bodyPr>
          <a:p>
            <a:pPr algn="ctr">
              <a:lnSpc>
                <a:spcPct val="100000"/>
              </a:lnSpc>
              <a:spcBef>
                <a:spcPts val="1199"/>
              </a:spcBef>
              <a:buNone/>
              <a:tabLst>
                <a:tab algn="l" pos="0"/>
              </a:tabLst>
            </a:pPr>
            <a:r>
              <a:rPr b="0" lang="en-US" sz="6000" spc="-1" strike="noStrike">
                <a:solidFill>
                  <a:srgbClr val="ffff00"/>
                </a:solidFill>
                <a:latin typeface="Georgia"/>
              </a:rPr>
              <a:t>ANY QUESTIONS / DOUBTS</a:t>
            </a:r>
            <a:endParaRPr b="0" lang="en-GB" sz="6000" spc="-1" strike="noStrike">
              <a:latin typeface="Arial"/>
            </a:endParaRPr>
          </a:p>
          <a:p>
            <a:pPr algn="ctr">
              <a:lnSpc>
                <a:spcPct val="100000"/>
              </a:lnSpc>
              <a:spcBef>
                <a:spcPts val="3980"/>
              </a:spcBef>
              <a:buNone/>
              <a:tabLst>
                <a:tab algn="l" pos="0"/>
              </a:tabLst>
            </a:pPr>
            <a:r>
              <a:rPr b="0" lang="en-US" sz="19900" spc="-1" strike="noStrike">
                <a:solidFill>
                  <a:srgbClr val="ff0000"/>
                </a:solidFill>
                <a:latin typeface="Georgia"/>
              </a:rPr>
              <a:t>???</a:t>
            </a:r>
            <a:endParaRPr b="0" lang="en-GB" sz="19900" spc="-1" strike="noStrike">
              <a:latin typeface="Arial"/>
            </a:endParaRPr>
          </a:p>
        </p:txBody>
      </p:sp>
      <p:sp>
        <p:nvSpPr>
          <p:cNvPr id="474" name="PlaceHolder 55"/>
          <p:cNvSpPr/>
          <p:nvPr/>
        </p:nvSpPr>
        <p:spPr>
          <a:xfrm>
            <a:off x="304920" y="6374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buNone/>
            </a:pPr>
            <a:endParaRPr b="0" lang="en-GB" sz="4400" spc="-1" strike="noStrike">
              <a:latin typeface="Arial"/>
            </a:endParaRPr>
          </a:p>
        </p:txBody>
      </p:sp>
      <p:sp>
        <p:nvSpPr>
          <p:cNvPr id="206" name="PlaceHolder 2"/>
          <p:cNvSpPr>
            <a:spLocks noGrp="1"/>
          </p:cNvSpPr>
          <p:nvPr>
            <p:ph type="dt" idx="20"/>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AB51DEEF-F04E-4FF3-8238-F5C085EEFEF0}" type="datetime1">
              <a:rPr b="0" lang="en-US" sz="1400" spc="-1" strike="noStrike">
                <a:solidFill>
                  <a:srgbClr val="ffffff"/>
                </a:solidFill>
                <a:latin typeface="Georgia"/>
              </a:rPr>
              <a:t>06/24/2024</a:t>
            </a:fld>
            <a:endParaRPr b="0" lang="en-GB" sz="1400" spc="-1" strike="noStrike">
              <a:latin typeface="Times New Roman"/>
            </a:endParaRPr>
          </a:p>
        </p:txBody>
      </p:sp>
      <p:sp>
        <p:nvSpPr>
          <p:cNvPr id="207" name="PlaceHolder 3"/>
          <p:cNvSpPr>
            <a:spLocks noGrp="1"/>
          </p:cNvSpPr>
          <p:nvPr>
            <p:ph type="ftr" idx="21"/>
          </p:nvPr>
        </p:nvSpPr>
        <p:spPr>
          <a:xfrm>
            <a:off x="304920" y="6410880"/>
            <a:ext cx="3579480" cy="363960"/>
          </a:xfrm>
          <a:prstGeom prst="rect">
            <a:avLst/>
          </a:prstGeom>
          <a:noFill/>
          <a:ln w="0">
            <a:noFill/>
          </a:ln>
        </p:spPr>
        <p:txBody>
          <a:bodyPr lIns="90000" rIns="90000" tIns="45000" bIns="45000" anchor="t">
            <a:noAutofit/>
          </a:bodyPr>
          <a:lstStyle>
            <a:lvl1pPr>
              <a:lnSpc>
                <a:spcPct val="100000"/>
              </a:lnSpc>
              <a:buNone/>
              <a:defRPr b="0" lang="en-US" sz="1200" spc="-1" strike="noStrike">
                <a:solidFill>
                  <a:srgbClr val="ffffff"/>
                </a:solidFill>
                <a:latin typeface="Georgia"/>
              </a:defRPr>
            </a:lvl1pPr>
          </a:lstStyle>
          <a:p>
            <a:pPr>
              <a:lnSpc>
                <a:spcPct val="100000"/>
              </a:lnSpc>
              <a:buNone/>
            </a:pPr>
            <a:r>
              <a:rPr b="0" lang="en-US" sz="1200" spc="-1" strike="noStrike">
                <a:solidFill>
                  <a:srgbClr val="ffffff"/>
                </a:solidFill>
                <a:latin typeface="Georgia"/>
              </a:rPr>
              <a:t>Dr vasu pinnti                                                 ICT</a:t>
            </a:r>
            <a:endParaRPr b="0" lang="en-GB" sz="1200" spc="-1" strike="noStrike">
              <a:latin typeface="Times New Roman"/>
            </a:endParaRPr>
          </a:p>
        </p:txBody>
      </p:sp>
      <p:sp>
        <p:nvSpPr>
          <p:cNvPr id="208" name="PlaceHolder 4"/>
          <p:cNvSpPr>
            <a:spLocks noGrp="1"/>
          </p:cNvSpPr>
          <p:nvPr>
            <p:ph type="sldNum" idx="22"/>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3528F7B9-93EC-4AC5-A1DC-635C2B5993DF}" type="slidenum">
              <a:rPr b="0" lang="en-US" sz="1600" spc="-1" strike="noStrike">
                <a:solidFill>
                  <a:srgbClr val="7b9899"/>
                </a:solidFill>
                <a:latin typeface="Georgia"/>
              </a:rPr>
              <a:t>4</a:t>
            </a:fld>
            <a:endParaRPr b="0" lang="en-GB" sz="1600" spc="-1" strike="noStrike">
              <a:latin typeface="Times New Roman"/>
            </a:endParaRPr>
          </a:p>
        </p:txBody>
      </p:sp>
      <p:graphicFrame>
        <p:nvGraphicFramePr>
          <p:cNvPr id="209" name="Table 5"/>
          <p:cNvGraphicFramePr/>
          <p:nvPr/>
        </p:nvGraphicFramePr>
        <p:xfrm>
          <a:off x="107640" y="116640"/>
          <a:ext cx="9035640" cy="6740640"/>
        </p:xfrm>
        <a:graphic>
          <a:graphicData uri="http://schemas.openxmlformats.org/drawingml/2006/table">
            <a:tbl>
              <a:tblPr/>
              <a:tblGrid>
                <a:gridCol w="1584000"/>
                <a:gridCol w="1152000"/>
                <a:gridCol w="2088000"/>
                <a:gridCol w="3528360"/>
                <a:gridCol w="683640"/>
              </a:tblGrid>
              <a:tr h="668160">
                <a:tc>
                  <a:txBody>
                    <a:bodyPr anchor="t">
                      <a:noAutofit/>
                    </a:bodyPr>
                    <a:p>
                      <a:pPr>
                        <a:lnSpc>
                          <a:spcPct val="100000"/>
                        </a:lnSpc>
                        <a:buNone/>
                      </a:pPr>
                      <a:r>
                        <a:rPr b="1" lang="en-US" sz="1800" spc="-1" strike="noStrike">
                          <a:solidFill>
                            <a:srgbClr val="ffffff"/>
                          </a:solidFill>
                          <a:latin typeface="Georgia"/>
                        </a:rPr>
                        <a:t>Unit of Data size</a:t>
                      </a:r>
                      <a:endParaRPr b="0" lang="en-GB"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16349"/>
                    </a:solidFill>
                  </a:tcPr>
                </a:tc>
                <a:tc>
                  <a:txBody>
                    <a:bodyPr anchor="t">
                      <a:noAutofit/>
                    </a:bodyPr>
                    <a:p>
                      <a:pPr>
                        <a:lnSpc>
                          <a:spcPct val="100000"/>
                        </a:lnSpc>
                        <a:buNone/>
                      </a:pPr>
                      <a:r>
                        <a:rPr b="1" lang="en-US" sz="1800" spc="-1" strike="noStrike">
                          <a:solidFill>
                            <a:srgbClr val="ffffff"/>
                          </a:solidFill>
                          <a:latin typeface="Georgia"/>
                        </a:rPr>
                        <a:t>Exact size</a:t>
                      </a:r>
                      <a:endParaRPr b="0" lang="en-GB"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16349"/>
                    </a:solidFill>
                  </a:tcPr>
                </a:tc>
                <a:tc>
                  <a:txBody>
                    <a:bodyPr anchor="t">
                      <a:noAutofit/>
                    </a:bodyPr>
                    <a:p>
                      <a:pPr>
                        <a:lnSpc>
                          <a:spcPct val="100000"/>
                        </a:lnSpc>
                        <a:buNone/>
                      </a:pPr>
                      <a:r>
                        <a:rPr b="1" lang="en-US" sz="1600" spc="-1" strike="noStrike">
                          <a:solidFill>
                            <a:srgbClr val="ffffff"/>
                          </a:solidFill>
                          <a:latin typeface="Georgia"/>
                        </a:rPr>
                        <a:t>Approximate Size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16349"/>
                    </a:solidFill>
                  </a:tcPr>
                </a:tc>
                <a:tc>
                  <a:txBody>
                    <a:bodyPr anchor="t">
                      <a:noAutofit/>
                    </a:bodyPr>
                    <a:p>
                      <a:pPr>
                        <a:lnSpc>
                          <a:spcPct val="100000"/>
                        </a:lnSpc>
                        <a:buNone/>
                        <a:tabLst>
                          <a:tab algn="l" pos="0"/>
                        </a:tabLst>
                      </a:pPr>
                      <a:r>
                        <a:rPr b="1" lang="en-US" sz="1800" spc="-1" strike="noStrike">
                          <a:solidFill>
                            <a:srgbClr val="ffffff"/>
                          </a:solidFill>
                          <a:latin typeface="Georgia"/>
                        </a:rPr>
                        <a:t>Examples </a:t>
                      </a:r>
                      <a:endParaRPr b="0" lang="en-GB"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16349"/>
                    </a:solidFill>
                  </a:tcPr>
                </a:tc>
                <a:tc>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16349"/>
                    </a:solidFill>
                  </a:tcPr>
                </a:tc>
              </a:tr>
              <a:tr h="715680">
                <a:tc>
                  <a:txBody>
                    <a:bodyPr anchor="t">
                      <a:noAutofit/>
                    </a:bodyPr>
                    <a:p>
                      <a:pPr>
                        <a:lnSpc>
                          <a:spcPct val="100000"/>
                        </a:lnSpc>
                        <a:buNone/>
                      </a:pPr>
                      <a:r>
                        <a:rPr b="0" lang="en-US" sz="1600" spc="-1" strike="noStrike">
                          <a:solidFill>
                            <a:srgbClr val="000000"/>
                          </a:solidFill>
                          <a:latin typeface="Georgia"/>
                        </a:rPr>
                        <a:t> </a:t>
                      </a:r>
                      <a:r>
                        <a:rPr b="0" lang="en-US" sz="1600" spc="-1" strike="noStrike">
                          <a:solidFill>
                            <a:srgbClr val="000000"/>
                          </a:solidFill>
                          <a:latin typeface="Georgia"/>
                        </a:rPr>
                        <a:t>KB (kilobyte )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pPr>
                      <a:r>
                        <a:rPr b="0" lang="en-US" sz="1600" spc="-1" strike="noStrike">
                          <a:solidFill>
                            <a:srgbClr val="000000"/>
                          </a:solidFill>
                          <a:latin typeface="Georgia"/>
                        </a:rPr>
                        <a:t>2 </a:t>
                      </a:r>
                      <a:r>
                        <a:rPr b="0" lang="en-US" sz="1600" spc="-1" strike="noStrike" baseline="30000">
                          <a:solidFill>
                            <a:srgbClr val="000000"/>
                          </a:solidFill>
                          <a:latin typeface="Georgia"/>
                        </a:rPr>
                        <a:t>10</a:t>
                      </a:r>
                      <a:r>
                        <a:rPr b="0" lang="en-US" sz="1600" spc="-1" strike="noStrike">
                          <a:solidFill>
                            <a:srgbClr val="000000"/>
                          </a:solidFill>
                          <a:latin typeface="Georgia"/>
                        </a:rPr>
                        <a:t>  or 1024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pPr>
                      <a:r>
                        <a:rPr b="0" lang="en-US" sz="1600" spc="-1" strike="noStrike">
                          <a:solidFill>
                            <a:srgbClr val="000000"/>
                          </a:solidFill>
                          <a:latin typeface="Georgia"/>
                        </a:rPr>
                        <a:t>(10</a:t>
                      </a:r>
                      <a:r>
                        <a:rPr b="0" lang="en-US" sz="1600" spc="-1" strike="noStrike" baseline="30000">
                          <a:solidFill>
                            <a:srgbClr val="000000"/>
                          </a:solidFill>
                          <a:latin typeface="Georgia"/>
                        </a:rPr>
                        <a:t>3</a:t>
                      </a:r>
                      <a:r>
                        <a:rPr b="0" lang="en-US" sz="1600" spc="-1" strike="noStrike">
                          <a:solidFill>
                            <a:srgbClr val="000000"/>
                          </a:solidFill>
                          <a:latin typeface="Georgia"/>
                        </a:rPr>
                        <a:t>  or one thousand)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tabLst>
                          <a:tab algn="l" pos="0"/>
                        </a:tabLst>
                      </a:pPr>
                      <a:r>
                        <a:rPr b="0" lang="en-US" sz="1600" spc="-1" strike="noStrike">
                          <a:solidFill>
                            <a:srgbClr val="000000"/>
                          </a:solidFill>
                          <a:latin typeface="Georgia"/>
                        </a:rPr>
                        <a:t>A typical joke =1KB  </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r>
              <a:tr h="650520">
                <a:tc>
                  <a:txBody>
                    <a:bodyPr anchor="t">
                      <a:noAutofit/>
                    </a:bodyPr>
                    <a:p>
                      <a:pPr>
                        <a:lnSpc>
                          <a:spcPct val="100000"/>
                        </a:lnSpc>
                        <a:buNone/>
                      </a:pPr>
                      <a:r>
                        <a:rPr b="0" lang="en-US" sz="1600" spc="-1" strike="noStrike">
                          <a:solidFill>
                            <a:srgbClr val="000000"/>
                          </a:solidFill>
                          <a:latin typeface="Georgia"/>
                        </a:rPr>
                        <a:t>MB(megabyte )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pPr>
                      <a:r>
                        <a:rPr b="0" lang="en-US" sz="1600" spc="-1" strike="noStrike">
                          <a:solidFill>
                            <a:srgbClr val="000000"/>
                          </a:solidFill>
                          <a:latin typeface="Georgia"/>
                        </a:rPr>
                        <a:t>2 </a:t>
                      </a:r>
                      <a:r>
                        <a:rPr b="0" lang="en-US" sz="1600" spc="-1" strike="noStrike" baseline="30000">
                          <a:solidFill>
                            <a:srgbClr val="000000"/>
                          </a:solidFill>
                          <a:latin typeface="Georgia"/>
                        </a:rPr>
                        <a:t>20</a:t>
                      </a:r>
                      <a:r>
                        <a:rPr b="0" lang="en-US" sz="1600" spc="-1" strike="noStrike">
                          <a:solidFill>
                            <a:srgbClr val="000000"/>
                          </a:solidFill>
                          <a:latin typeface="Georgia"/>
                        </a:rPr>
                        <a:t>  bytes</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pPr>
                      <a:r>
                        <a:rPr b="0" lang="en-US" sz="1600" spc="-1" strike="noStrike">
                          <a:solidFill>
                            <a:srgbClr val="000000"/>
                          </a:solidFill>
                          <a:latin typeface="Georgia"/>
                        </a:rPr>
                        <a:t> </a:t>
                      </a:r>
                      <a:r>
                        <a:rPr b="0" lang="en-US" sz="1600" spc="-1" strike="noStrike">
                          <a:solidFill>
                            <a:srgbClr val="000000"/>
                          </a:solidFill>
                          <a:latin typeface="Georgia"/>
                        </a:rPr>
                        <a:t>(10</a:t>
                      </a:r>
                      <a:r>
                        <a:rPr b="0" lang="en-US" sz="1600" spc="-1" strike="noStrike" baseline="30000">
                          <a:solidFill>
                            <a:srgbClr val="000000"/>
                          </a:solidFill>
                          <a:latin typeface="Georgia"/>
                        </a:rPr>
                        <a:t>6</a:t>
                      </a:r>
                      <a:r>
                        <a:rPr b="0" lang="en-US" sz="1600" spc="-1" strike="noStrike">
                          <a:solidFill>
                            <a:srgbClr val="000000"/>
                          </a:solidFill>
                          <a:latin typeface="Georgia"/>
                        </a:rPr>
                        <a:t> or one million) bytes</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Complete work of Shakespeare =5MB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r>
              <a:tr h="650520">
                <a:tc>
                  <a:txBody>
                    <a:bodyPr anchor="t">
                      <a:noAutofit/>
                    </a:bodyPr>
                    <a:p>
                      <a:pPr>
                        <a:lnSpc>
                          <a:spcPct val="100000"/>
                        </a:lnSpc>
                        <a:buNone/>
                      </a:pPr>
                      <a:r>
                        <a:rPr b="0" lang="en-US" sz="1600" spc="-1" strike="noStrike">
                          <a:solidFill>
                            <a:srgbClr val="000000"/>
                          </a:solidFill>
                          <a:latin typeface="Georgia"/>
                        </a:rPr>
                        <a:t>GB  (gigabyte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pPr>
                      <a:r>
                        <a:rPr b="0" lang="en-US" sz="1600" spc="-1" strike="noStrike">
                          <a:solidFill>
                            <a:srgbClr val="000000"/>
                          </a:solidFill>
                          <a:latin typeface="Georgia"/>
                        </a:rPr>
                        <a:t>2 </a:t>
                      </a:r>
                      <a:r>
                        <a:rPr b="0" lang="en-US" sz="1600" spc="-1" strike="noStrike" baseline="30000">
                          <a:solidFill>
                            <a:srgbClr val="000000"/>
                          </a:solidFill>
                          <a:latin typeface="Georgia"/>
                        </a:rPr>
                        <a:t>30</a:t>
                      </a:r>
                      <a:r>
                        <a:rPr b="0" lang="en-US" sz="1600" spc="-1" strike="noStrike">
                          <a:solidFill>
                            <a:srgbClr val="000000"/>
                          </a:solidFill>
                          <a:latin typeface="Georgia"/>
                        </a:rPr>
                        <a:t>  bytes</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pPr>
                      <a:r>
                        <a:rPr b="0" lang="en-US" sz="1600" spc="-1" strike="noStrike">
                          <a:solidFill>
                            <a:srgbClr val="000000"/>
                          </a:solidFill>
                          <a:latin typeface="Georgia"/>
                        </a:rPr>
                        <a:t>(10</a:t>
                      </a:r>
                      <a:r>
                        <a:rPr b="0" lang="en-US" sz="1600" spc="-1" strike="noStrike" baseline="30000">
                          <a:solidFill>
                            <a:srgbClr val="000000"/>
                          </a:solidFill>
                          <a:latin typeface="Georgia"/>
                        </a:rPr>
                        <a:t>9</a:t>
                      </a:r>
                      <a:r>
                        <a:rPr b="0" lang="en-US" sz="1600" spc="-1" strike="noStrike">
                          <a:solidFill>
                            <a:srgbClr val="000000"/>
                          </a:solidFill>
                          <a:latin typeface="Georgia"/>
                        </a:rPr>
                        <a:t>  or one billion)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pPr>
                      <a:r>
                        <a:rPr b="0" lang="en-US" sz="1600" spc="-1" strike="noStrike">
                          <a:solidFill>
                            <a:srgbClr val="000000"/>
                          </a:solidFill>
                          <a:latin typeface="Georgia"/>
                        </a:rPr>
                        <a:t>Ten yards of books on a shelf = 1GB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r>
              <a:tr h="715680">
                <a:tc>
                  <a:txBody>
                    <a:bodyPr anchor="t">
                      <a:noAutofit/>
                    </a:bodyPr>
                    <a:p>
                      <a:pPr>
                        <a:lnSpc>
                          <a:spcPct val="100000"/>
                        </a:lnSpc>
                        <a:buNone/>
                      </a:pPr>
                      <a:r>
                        <a:rPr b="0" lang="en-US" sz="1600" spc="-1" strike="noStrike">
                          <a:solidFill>
                            <a:srgbClr val="000000"/>
                          </a:solidFill>
                          <a:latin typeface="Georgia"/>
                        </a:rPr>
                        <a:t>TB  (terabyte)</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2 </a:t>
                      </a:r>
                      <a:r>
                        <a:rPr b="0" lang="en-US" sz="1600" spc="-1" strike="noStrike" baseline="30000">
                          <a:solidFill>
                            <a:srgbClr val="000000"/>
                          </a:solidFill>
                          <a:latin typeface="Georgia"/>
                        </a:rPr>
                        <a:t>40</a:t>
                      </a:r>
                      <a:r>
                        <a:rPr b="0" lang="en-US" sz="1600" spc="-1" strike="noStrike">
                          <a:solidFill>
                            <a:srgbClr val="000000"/>
                          </a:solidFill>
                          <a:latin typeface="Georgia"/>
                        </a:rPr>
                        <a:t>  bytes</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(10</a:t>
                      </a:r>
                      <a:r>
                        <a:rPr b="0" lang="en-US" sz="1600" spc="-1" strike="noStrike" baseline="30000">
                          <a:solidFill>
                            <a:srgbClr val="000000"/>
                          </a:solidFill>
                          <a:latin typeface="Georgia"/>
                        </a:rPr>
                        <a:t>12</a:t>
                      </a:r>
                      <a:r>
                        <a:rPr b="0" lang="en-US" sz="1600" spc="-1" strike="noStrike">
                          <a:solidFill>
                            <a:srgbClr val="000000"/>
                          </a:solidFill>
                          <a:latin typeface="Georgia"/>
                        </a:rPr>
                        <a:t>  or one trillion)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All the X-rays for a large hospital =1TB Tweets; created daily =121TB;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r>
              <a:tr h="1113840">
                <a:tc>
                  <a:txBody>
                    <a:bodyPr anchor="t">
                      <a:noAutofit/>
                    </a:bodyPr>
                    <a:p>
                      <a:pPr>
                        <a:lnSpc>
                          <a:spcPct val="100000"/>
                        </a:lnSpc>
                        <a:buNone/>
                      </a:pPr>
                      <a:r>
                        <a:rPr b="0" lang="en-US" sz="1600" spc="-1" strike="noStrike">
                          <a:solidFill>
                            <a:srgbClr val="000000"/>
                          </a:solidFill>
                          <a:latin typeface="Georgia"/>
                        </a:rPr>
                        <a:t>PB  (peta byte)</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tabLst>
                          <a:tab algn="l" pos="0"/>
                        </a:tabLst>
                      </a:pPr>
                      <a:r>
                        <a:rPr b="0" lang="en-US" sz="1600" spc="-1" strike="noStrike">
                          <a:solidFill>
                            <a:srgbClr val="000000"/>
                          </a:solidFill>
                          <a:latin typeface="Georgia"/>
                        </a:rPr>
                        <a:t>2 </a:t>
                      </a:r>
                      <a:r>
                        <a:rPr b="0" lang="en-US" sz="1600" spc="-1" strike="noStrike" baseline="30000">
                          <a:solidFill>
                            <a:srgbClr val="000000"/>
                          </a:solidFill>
                          <a:latin typeface="Georgia"/>
                        </a:rPr>
                        <a:t>50</a:t>
                      </a:r>
                      <a:r>
                        <a:rPr b="0" lang="en-US" sz="1600" spc="-1" strike="noStrike">
                          <a:solidFill>
                            <a:srgbClr val="000000"/>
                          </a:solidFill>
                          <a:latin typeface="Georgia"/>
                        </a:rPr>
                        <a:t>  bytes</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tabLst>
                          <a:tab algn="l" pos="0"/>
                        </a:tabLst>
                      </a:pPr>
                      <a:r>
                        <a:rPr b="0" lang="en-US" sz="1600" spc="-1" strike="noStrike">
                          <a:solidFill>
                            <a:srgbClr val="000000"/>
                          </a:solidFill>
                          <a:latin typeface="Georgia"/>
                        </a:rPr>
                        <a:t>(10</a:t>
                      </a:r>
                      <a:r>
                        <a:rPr b="0" lang="en-US" sz="1600" spc="-1" strike="noStrike" baseline="30000">
                          <a:solidFill>
                            <a:srgbClr val="000000"/>
                          </a:solidFill>
                          <a:latin typeface="Georgia"/>
                        </a:rPr>
                        <a:t>15</a:t>
                      </a:r>
                      <a:r>
                        <a:rPr b="0" lang="en-US" sz="1600" spc="-1" strike="noStrike">
                          <a:solidFill>
                            <a:srgbClr val="000000"/>
                          </a:solidFill>
                          <a:latin typeface="Georgia"/>
                        </a:rPr>
                        <a:t>  or one </a:t>
                      </a:r>
                      <a:r>
                        <a:rPr b="0" lang="en-IN" sz="1600" spc="-1" strike="noStrike">
                          <a:solidFill>
                            <a:srgbClr val="000000"/>
                          </a:solidFill>
                          <a:latin typeface="Georgia"/>
                        </a:rPr>
                        <a:t>quadrillion</a:t>
                      </a:r>
                      <a:r>
                        <a:rPr b="0" lang="en-US" sz="1600" spc="-1" strike="noStrike">
                          <a:solidFill>
                            <a:srgbClr val="000000"/>
                          </a:solidFill>
                          <a:latin typeface="Georgia"/>
                        </a:rPr>
                        <a:t>)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tabLst>
                          <a:tab algn="l" pos="0"/>
                        </a:tabLst>
                      </a:pPr>
                      <a:r>
                        <a:rPr b="0" lang="en-US" sz="1600" spc="-1" strike="noStrike">
                          <a:solidFill>
                            <a:srgbClr val="000000"/>
                          </a:solidFill>
                          <a:latin typeface="Georgia"/>
                        </a:rPr>
                        <a:t>All U.S. academic research libraries = 2PB </a:t>
                      </a:r>
                      <a:endParaRPr b="0" lang="en-GB" sz="1600" spc="-1" strike="noStrike">
                        <a:latin typeface="Arial"/>
                      </a:endParaRPr>
                    </a:p>
                    <a:p>
                      <a:pPr>
                        <a:lnSpc>
                          <a:spcPct val="100000"/>
                        </a:lnSpc>
                        <a:buNone/>
                        <a:tabLst>
                          <a:tab algn="l" pos="0"/>
                        </a:tabLst>
                      </a:pPr>
                      <a:r>
                        <a:rPr b="0" lang="en-US" sz="1600" spc="-1" strike="noStrike">
                          <a:solidFill>
                            <a:srgbClr val="000000"/>
                          </a:solidFill>
                          <a:latin typeface="Georgia"/>
                        </a:rPr>
                        <a:t>Data processed in a day by Google =24PB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rowSpan="3">
                  <a:txBody>
                    <a:bodyPr anchor="t">
                      <a:noAutofit/>
                    </a:bodyPr>
                    <a:p>
                      <a:pPr>
                        <a:lnSpc>
                          <a:spcPct val="100000"/>
                        </a:lnSpc>
                        <a:buNone/>
                      </a:pPr>
                      <a:r>
                        <a:rPr b="1" lang="en-US" sz="2400" spc="-1" strike="noStrike">
                          <a:solidFill>
                            <a:srgbClr val="7030a0"/>
                          </a:solidFill>
                          <a:latin typeface="Georgia"/>
                        </a:rPr>
                        <a:t>B</a:t>
                      </a:r>
                      <a:endParaRPr b="0" lang="en-GB" sz="2400" spc="-1" strike="noStrike">
                        <a:latin typeface="Arial"/>
                      </a:endParaRPr>
                    </a:p>
                    <a:p>
                      <a:pPr>
                        <a:lnSpc>
                          <a:spcPct val="100000"/>
                        </a:lnSpc>
                        <a:buNone/>
                      </a:pPr>
                      <a:r>
                        <a:rPr b="1" lang="en-US" sz="2400" spc="-1" strike="noStrike">
                          <a:solidFill>
                            <a:srgbClr val="7030a0"/>
                          </a:solidFill>
                          <a:latin typeface="Georgia"/>
                        </a:rPr>
                        <a:t>I</a:t>
                      </a:r>
                      <a:endParaRPr b="0" lang="en-GB" sz="2400" spc="-1" strike="noStrike">
                        <a:latin typeface="Arial"/>
                      </a:endParaRPr>
                    </a:p>
                    <a:p>
                      <a:pPr>
                        <a:lnSpc>
                          <a:spcPct val="100000"/>
                        </a:lnSpc>
                        <a:buNone/>
                      </a:pPr>
                      <a:r>
                        <a:rPr b="1" lang="en-US" sz="2400" spc="-1" strike="noStrike">
                          <a:solidFill>
                            <a:srgbClr val="7030a0"/>
                          </a:solidFill>
                          <a:latin typeface="Georgia"/>
                        </a:rPr>
                        <a:t>G</a:t>
                      </a:r>
                      <a:endParaRPr b="0" lang="en-GB" sz="2400" spc="-1" strike="noStrike">
                        <a:latin typeface="Arial"/>
                      </a:endParaRPr>
                    </a:p>
                    <a:p>
                      <a:pPr>
                        <a:lnSpc>
                          <a:spcPct val="100000"/>
                        </a:lnSpc>
                        <a:buNone/>
                      </a:pPr>
                      <a:endParaRPr b="0" lang="en-GB" sz="900" spc="-1" strike="noStrike">
                        <a:latin typeface="Arial"/>
                      </a:endParaRPr>
                    </a:p>
                    <a:p>
                      <a:pPr>
                        <a:lnSpc>
                          <a:spcPct val="100000"/>
                        </a:lnSpc>
                        <a:buNone/>
                      </a:pPr>
                      <a:r>
                        <a:rPr b="1" lang="en-US" sz="2000" spc="-1" strike="noStrike">
                          <a:solidFill>
                            <a:srgbClr val="7030a0"/>
                          </a:solidFill>
                          <a:latin typeface="Georgia"/>
                        </a:rPr>
                        <a:t>D</a:t>
                      </a:r>
                      <a:endParaRPr b="0" lang="en-GB" sz="2000" spc="-1" strike="noStrike">
                        <a:latin typeface="Arial"/>
                      </a:endParaRPr>
                    </a:p>
                    <a:p>
                      <a:pPr>
                        <a:lnSpc>
                          <a:spcPct val="100000"/>
                        </a:lnSpc>
                        <a:buNone/>
                      </a:pPr>
                      <a:r>
                        <a:rPr b="1" lang="en-US" sz="2000" spc="-1" strike="noStrike">
                          <a:solidFill>
                            <a:srgbClr val="7030a0"/>
                          </a:solidFill>
                          <a:latin typeface="Georgia"/>
                        </a:rPr>
                        <a:t>A</a:t>
                      </a:r>
                      <a:endParaRPr b="0" lang="en-GB" sz="2000" spc="-1" strike="noStrike">
                        <a:latin typeface="Arial"/>
                      </a:endParaRPr>
                    </a:p>
                    <a:p>
                      <a:pPr>
                        <a:lnSpc>
                          <a:spcPct val="100000"/>
                        </a:lnSpc>
                        <a:buNone/>
                      </a:pPr>
                      <a:r>
                        <a:rPr b="1" lang="en-US" sz="2000" spc="-1" strike="noStrike">
                          <a:solidFill>
                            <a:srgbClr val="7030a0"/>
                          </a:solidFill>
                          <a:latin typeface="Georgia"/>
                        </a:rPr>
                        <a:t>T</a:t>
                      </a:r>
                      <a:endParaRPr b="0" lang="en-GB" sz="2000" spc="-1" strike="noStrike">
                        <a:latin typeface="Arial"/>
                      </a:endParaRPr>
                    </a:p>
                    <a:p>
                      <a:pPr>
                        <a:lnSpc>
                          <a:spcPct val="100000"/>
                        </a:lnSpc>
                        <a:buNone/>
                      </a:pPr>
                      <a:r>
                        <a:rPr b="1" lang="en-US" sz="2000" spc="-1" strike="noStrike">
                          <a:solidFill>
                            <a:srgbClr val="7030a0"/>
                          </a:solidFill>
                          <a:latin typeface="Georgia"/>
                        </a:rPr>
                        <a:t>A</a:t>
                      </a:r>
                      <a:endParaRPr b="0" lang="en-GB"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r>
              <a:tr h="650520">
                <a:tc>
                  <a:txBody>
                    <a:bodyPr anchor="t">
                      <a:noAutofit/>
                    </a:bodyPr>
                    <a:p>
                      <a:pPr>
                        <a:lnSpc>
                          <a:spcPct val="100000"/>
                        </a:lnSpc>
                        <a:buNone/>
                      </a:pPr>
                      <a:r>
                        <a:rPr b="0" lang="en-US" sz="1600" spc="-1" strike="noStrike">
                          <a:solidFill>
                            <a:srgbClr val="000000"/>
                          </a:solidFill>
                          <a:latin typeface="Georgia"/>
                        </a:rPr>
                        <a:t>EB  (exa byte)</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2 </a:t>
                      </a:r>
                      <a:r>
                        <a:rPr b="0" lang="en-US" sz="1600" spc="-1" strike="noStrike" baseline="30000">
                          <a:solidFill>
                            <a:srgbClr val="000000"/>
                          </a:solidFill>
                          <a:latin typeface="Georgia"/>
                        </a:rPr>
                        <a:t>60</a:t>
                      </a:r>
                      <a:r>
                        <a:rPr b="0" lang="en-US" sz="1600" spc="-1" strike="noStrike">
                          <a:solidFill>
                            <a:srgbClr val="000000"/>
                          </a:solidFill>
                          <a:latin typeface="Georgia"/>
                        </a:rPr>
                        <a:t>  bytes</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(10</a:t>
                      </a:r>
                      <a:r>
                        <a:rPr b="0" lang="en-US" sz="1600" spc="-1" strike="noStrike" baseline="30000">
                          <a:solidFill>
                            <a:srgbClr val="000000"/>
                          </a:solidFill>
                          <a:latin typeface="Georgia"/>
                        </a:rPr>
                        <a:t>18</a:t>
                      </a:r>
                      <a:r>
                        <a:rPr b="0" lang="en-US" sz="1600" spc="-1" strike="noStrike">
                          <a:solidFill>
                            <a:srgbClr val="000000"/>
                          </a:solidFill>
                          <a:latin typeface="Georgia"/>
                        </a:rPr>
                        <a:t> or one Q</a:t>
                      </a:r>
                      <a:r>
                        <a:rPr b="0" lang="en-IN" sz="1600" spc="-1" strike="noStrike">
                          <a:solidFill>
                            <a:srgbClr val="000000"/>
                          </a:solidFill>
                          <a:latin typeface="Georgia"/>
                        </a:rPr>
                        <a:t>uintillion)</a:t>
                      </a:r>
                      <a:r>
                        <a:rPr b="0" lang="en-US" sz="1600" spc="-1" strike="noStrike">
                          <a:solidFill>
                            <a:srgbClr val="000000"/>
                          </a:solidFill>
                          <a:latin typeface="Georgia"/>
                        </a:rPr>
                        <a:t>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Total global data created in 2006 = 161EB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vMerge="1">
                  <a:tcPr anchor="t" marL="90000" marR="90000">
                    <a:lnL>
                      <a:noFill/>
                    </a:lnL>
                    <a:lnR>
                      <a:noFill/>
                    </a:lnR>
                    <a:lnT>
                      <a:noFill/>
                    </a:lnT>
                    <a:lnB>
                      <a:noFill/>
                    </a:lnB>
                    <a:solidFill>
                      <a:srgbClr val="729fcf"/>
                    </a:solidFill>
                  </a:tcPr>
                </a:tc>
              </a:tr>
              <a:tr h="924480">
                <a:tc>
                  <a:txBody>
                    <a:bodyPr anchor="t">
                      <a:noAutofit/>
                    </a:bodyPr>
                    <a:p>
                      <a:pPr>
                        <a:lnSpc>
                          <a:spcPct val="100000"/>
                        </a:lnSpc>
                        <a:buNone/>
                        <a:tabLst>
                          <a:tab algn="l" pos="0"/>
                        </a:tabLst>
                      </a:pPr>
                      <a:r>
                        <a:rPr b="0" lang="en-US" sz="1600" spc="-1" strike="noStrike">
                          <a:solidFill>
                            <a:srgbClr val="000000"/>
                          </a:solidFill>
                          <a:latin typeface="Georgia"/>
                        </a:rPr>
                        <a:t>ZB (zetta byte)</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tabLst>
                          <a:tab algn="l" pos="0"/>
                        </a:tabLst>
                      </a:pPr>
                      <a:r>
                        <a:rPr b="0" lang="en-US" sz="1600" spc="-1" strike="noStrike">
                          <a:solidFill>
                            <a:srgbClr val="000000"/>
                          </a:solidFill>
                          <a:latin typeface="Georgia"/>
                        </a:rPr>
                        <a:t>2 </a:t>
                      </a:r>
                      <a:r>
                        <a:rPr b="0" lang="en-US" sz="1600" spc="-1" strike="noStrike" baseline="30000">
                          <a:solidFill>
                            <a:srgbClr val="000000"/>
                          </a:solidFill>
                          <a:latin typeface="Georgia"/>
                        </a:rPr>
                        <a:t>70</a:t>
                      </a:r>
                      <a:r>
                        <a:rPr b="0" lang="en-US" sz="1600" spc="-1" strike="noStrike">
                          <a:solidFill>
                            <a:srgbClr val="000000"/>
                          </a:solidFill>
                          <a:latin typeface="Georgia"/>
                        </a:rPr>
                        <a:t>  bytes</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tabLst>
                          <a:tab algn="l" pos="0"/>
                        </a:tabLst>
                      </a:pPr>
                      <a:r>
                        <a:rPr b="0" lang="en-US" sz="1600" spc="-1" strike="noStrike">
                          <a:solidFill>
                            <a:srgbClr val="000000"/>
                          </a:solidFill>
                          <a:latin typeface="Georgia"/>
                        </a:rPr>
                        <a:t>(10</a:t>
                      </a:r>
                      <a:r>
                        <a:rPr b="0" lang="en-US" sz="1600" spc="-1" strike="noStrike" baseline="30000">
                          <a:solidFill>
                            <a:srgbClr val="000000"/>
                          </a:solidFill>
                          <a:latin typeface="Georgia"/>
                        </a:rPr>
                        <a:t>21</a:t>
                      </a:r>
                      <a:r>
                        <a:rPr b="0" lang="en-US" sz="1600" spc="-1" strike="noStrike">
                          <a:solidFill>
                            <a:srgbClr val="000000"/>
                          </a:solidFill>
                          <a:latin typeface="Georgia"/>
                        </a:rPr>
                        <a:t> or one </a:t>
                      </a:r>
                      <a:r>
                        <a:rPr b="0" lang="en-IN" sz="1600" spc="-1" strike="noStrike">
                          <a:solidFill>
                            <a:srgbClr val="000000"/>
                          </a:solidFill>
                          <a:latin typeface="Georgia"/>
                        </a:rPr>
                        <a:t>Sextillio</a:t>
                      </a:r>
                      <a:r>
                        <a:rPr b="0" lang="en-US" sz="1600" spc="-1" strike="noStrike">
                          <a:solidFill>
                            <a:srgbClr val="000000"/>
                          </a:solidFill>
                          <a:latin typeface="Georgia"/>
                        </a:rPr>
                        <a:t>n) bytes </a:t>
                      </a:r>
                      <a:endParaRPr b="0" lang="en-GB" sz="1600" spc="-1" strike="noStrike">
                        <a:latin typeface="Arial"/>
                      </a:endParaRPr>
                    </a:p>
                    <a:p>
                      <a:pPr>
                        <a:lnSpc>
                          <a:spcPct val="100000"/>
                        </a:lnSpc>
                        <a:buNone/>
                        <a:tabLst>
                          <a:tab algn="l" pos="0"/>
                        </a:tabLst>
                      </a:pP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a:txBody>
                    <a:bodyPr anchor="t">
                      <a:noAutofit/>
                    </a:bodyPr>
                    <a:p>
                      <a:pPr>
                        <a:lnSpc>
                          <a:spcPct val="100000"/>
                        </a:lnSpc>
                        <a:buNone/>
                      </a:pPr>
                      <a:r>
                        <a:rPr b="0" lang="en-US" sz="1600" spc="-1" strike="noStrike">
                          <a:solidFill>
                            <a:srgbClr val="000000"/>
                          </a:solidFill>
                          <a:latin typeface="Georgia"/>
                        </a:rPr>
                        <a:t>Total amount of global data created in 2012 = 2.7 ZB and  6.7 zettabytes (ZB) in 2020 to around 16 zettabytes in 2025.</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dd2cf"/>
                    </a:solidFill>
                  </a:tcPr>
                </a:tc>
                <a:tc vMerge="1">
                  <a:tcPr anchor="t" marL="90000" marR="90000">
                    <a:lnL>
                      <a:noFill/>
                    </a:lnL>
                    <a:lnR>
                      <a:noFill/>
                    </a:lnR>
                    <a:lnT>
                      <a:noFill/>
                    </a:lnT>
                    <a:lnB>
                      <a:noFill/>
                    </a:lnB>
                    <a:solidFill>
                      <a:srgbClr val="729fcf"/>
                    </a:solidFill>
                  </a:tcPr>
                </a:tc>
              </a:tr>
              <a:tr h="651600">
                <a:tc>
                  <a:txBody>
                    <a:bodyPr anchor="t">
                      <a:noAutofit/>
                    </a:bodyPr>
                    <a:p>
                      <a:pPr>
                        <a:lnSpc>
                          <a:spcPct val="100000"/>
                        </a:lnSpc>
                        <a:buNone/>
                        <a:tabLst>
                          <a:tab algn="l" pos="0"/>
                        </a:tabLst>
                      </a:pPr>
                      <a:r>
                        <a:rPr b="0" lang="en-US" sz="1600" spc="-1" strike="noStrike">
                          <a:solidFill>
                            <a:srgbClr val="000000"/>
                          </a:solidFill>
                          <a:latin typeface="Georgia"/>
                        </a:rPr>
                        <a:t>YB  (yotta byte)</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2 </a:t>
                      </a:r>
                      <a:r>
                        <a:rPr b="0" lang="en-US" sz="1600" spc="-1" strike="noStrike" baseline="30000">
                          <a:solidFill>
                            <a:srgbClr val="000000"/>
                          </a:solidFill>
                          <a:latin typeface="Georgia"/>
                        </a:rPr>
                        <a:t>80</a:t>
                      </a:r>
                      <a:r>
                        <a:rPr b="0" lang="en-US" sz="1600" spc="-1" strike="noStrike">
                          <a:solidFill>
                            <a:srgbClr val="000000"/>
                          </a:solidFill>
                          <a:latin typeface="Georgia"/>
                        </a:rPr>
                        <a:t>  bytes</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xBody>
                    <a:bodyPr anchor="t">
                      <a:noAutofit/>
                    </a:bodyPr>
                    <a:p>
                      <a:pPr>
                        <a:lnSpc>
                          <a:spcPct val="100000"/>
                        </a:lnSpc>
                        <a:buNone/>
                        <a:tabLst>
                          <a:tab algn="l" pos="0"/>
                        </a:tabLst>
                      </a:pPr>
                      <a:r>
                        <a:rPr b="0" lang="en-US" sz="1600" spc="-1" strike="noStrike">
                          <a:solidFill>
                            <a:srgbClr val="000000"/>
                          </a:solidFill>
                          <a:latin typeface="Georgia"/>
                        </a:rPr>
                        <a:t>(10</a:t>
                      </a:r>
                      <a:r>
                        <a:rPr b="0" lang="en-US" sz="1600" spc="-1" strike="noStrike" baseline="30000">
                          <a:solidFill>
                            <a:srgbClr val="000000"/>
                          </a:solidFill>
                          <a:latin typeface="Georgia"/>
                        </a:rPr>
                        <a:t>24</a:t>
                      </a:r>
                      <a:r>
                        <a:rPr b="0" lang="en-US" sz="1600" spc="-1" strike="noStrike">
                          <a:solidFill>
                            <a:srgbClr val="000000"/>
                          </a:solidFill>
                          <a:latin typeface="Georgia"/>
                        </a:rPr>
                        <a:t>  or one </a:t>
                      </a:r>
                      <a:r>
                        <a:rPr b="0" lang="en-IN" sz="1600" spc="-1" strike="noStrike">
                          <a:solidFill>
                            <a:srgbClr val="000000"/>
                          </a:solidFill>
                          <a:latin typeface="Georgia"/>
                        </a:rPr>
                        <a:t>Septillio</a:t>
                      </a:r>
                      <a:r>
                        <a:rPr b="0" lang="en-US" sz="1600" spc="-1" strike="noStrike">
                          <a:solidFill>
                            <a:srgbClr val="000000"/>
                          </a:solidFill>
                          <a:latin typeface="Georgia"/>
                        </a:rPr>
                        <a:t>n) bytes </a:t>
                      </a:r>
                      <a:endParaRPr b="0" lang="en-GB"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6eae8"/>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1481c"/>
                </a:solidFill>
                <a:latin typeface="Georgia"/>
              </a:rPr>
              <a:t>Evolution of Big Data by technology </a:t>
            </a:r>
            <a:endParaRPr b="0" lang="en-GB" sz="3300" spc="-1" strike="noStrike">
              <a:latin typeface="Arial"/>
            </a:endParaRPr>
          </a:p>
        </p:txBody>
      </p:sp>
      <p:sp>
        <p:nvSpPr>
          <p:cNvPr id="211" name="PlaceHolder 2"/>
          <p:cNvSpPr>
            <a:spLocks noGrp="1"/>
          </p:cNvSpPr>
          <p:nvPr>
            <p:ph type="dt" idx="23"/>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5BBA2565-F38E-419F-9F07-D364AD700DC8}" type="datetime1">
              <a:rPr b="0" lang="en-US" sz="1400" spc="-1" strike="noStrike">
                <a:solidFill>
                  <a:srgbClr val="ffffff"/>
                </a:solidFill>
                <a:latin typeface="Georgia"/>
              </a:rPr>
              <a:t>06/24/2024</a:t>
            </a:fld>
            <a:endParaRPr b="0" lang="en-GB" sz="1400" spc="-1" strike="noStrike">
              <a:latin typeface="Times New Roman"/>
            </a:endParaRPr>
          </a:p>
        </p:txBody>
      </p:sp>
      <p:sp>
        <p:nvSpPr>
          <p:cNvPr id="212" name="PlaceHolder 3"/>
          <p:cNvSpPr>
            <a:spLocks noGrp="1"/>
          </p:cNvSpPr>
          <p:nvPr>
            <p:ph type="sldNum" idx="24"/>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523D8516-DDDB-45AA-BA6D-9E4F816EC008}" type="slidenum">
              <a:rPr b="0" lang="en-US" sz="1600" spc="-1" strike="noStrike">
                <a:solidFill>
                  <a:srgbClr val="7b9899"/>
                </a:solidFill>
                <a:latin typeface="Georgia"/>
              </a:rPr>
              <a:t>4</a:t>
            </a:fld>
            <a:endParaRPr b="0" lang="en-GB" sz="1600" spc="-1" strike="noStrike">
              <a:latin typeface="Times New Roman"/>
            </a:endParaRPr>
          </a:p>
        </p:txBody>
      </p:sp>
      <p:pic>
        <p:nvPicPr>
          <p:cNvPr id="213" name="Picture 2" descr=""/>
          <p:cNvPicPr/>
          <p:nvPr/>
        </p:nvPicPr>
        <p:blipFill>
          <a:blip r:embed="rId1"/>
          <a:stretch/>
        </p:blipFill>
        <p:spPr>
          <a:xfrm>
            <a:off x="179640" y="1628640"/>
            <a:ext cx="8777160" cy="4750560"/>
          </a:xfrm>
          <a:prstGeom prst="rect">
            <a:avLst/>
          </a:prstGeom>
          <a:ln w="0">
            <a:noFill/>
          </a:ln>
        </p:spPr>
      </p:pic>
      <p:sp>
        <p:nvSpPr>
          <p:cNvPr id="214" name="PlaceHolder 10"/>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1481c"/>
                </a:solidFill>
                <a:latin typeface="Georgia"/>
              </a:rPr>
              <a:t>Evolution of Big Data  by Internet Of Things</a:t>
            </a:r>
            <a:endParaRPr b="0" lang="en-GB" sz="3300" spc="-1" strike="noStrike">
              <a:latin typeface="Arial"/>
            </a:endParaRPr>
          </a:p>
        </p:txBody>
      </p:sp>
      <p:sp>
        <p:nvSpPr>
          <p:cNvPr id="216" name="PlaceHolder 2"/>
          <p:cNvSpPr>
            <a:spLocks noGrp="1"/>
          </p:cNvSpPr>
          <p:nvPr>
            <p:ph type="dt" idx="25"/>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98D1E3BE-E13D-40CA-88F6-007096506FC3}" type="datetime1">
              <a:rPr b="0" lang="en-US" sz="1400" spc="-1" strike="noStrike">
                <a:solidFill>
                  <a:srgbClr val="ffffff"/>
                </a:solidFill>
                <a:latin typeface="Georgia"/>
              </a:rPr>
              <a:t>06/24/2024</a:t>
            </a:fld>
            <a:endParaRPr b="0" lang="en-GB" sz="1400" spc="-1" strike="noStrike">
              <a:latin typeface="Times New Roman"/>
            </a:endParaRPr>
          </a:p>
        </p:txBody>
      </p:sp>
      <p:sp>
        <p:nvSpPr>
          <p:cNvPr id="217" name="PlaceHolder 3"/>
          <p:cNvSpPr>
            <a:spLocks noGrp="1"/>
          </p:cNvSpPr>
          <p:nvPr>
            <p:ph type="sldNum" idx="26"/>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B3322280-5AA5-4F1F-B5CE-897B184A1507}" type="slidenum">
              <a:rPr b="0" lang="en-US" sz="1600" spc="-1" strike="noStrike">
                <a:solidFill>
                  <a:srgbClr val="7b9899"/>
                </a:solidFill>
                <a:latin typeface="Georgia"/>
              </a:rPr>
              <a:t>4</a:t>
            </a:fld>
            <a:endParaRPr b="0" lang="en-GB" sz="1600" spc="-1" strike="noStrike">
              <a:latin typeface="Times New Roman"/>
            </a:endParaRPr>
          </a:p>
        </p:txBody>
      </p:sp>
      <p:pic>
        <p:nvPicPr>
          <p:cNvPr id="218" name="Picture 2" descr=""/>
          <p:cNvPicPr/>
          <p:nvPr/>
        </p:nvPicPr>
        <p:blipFill>
          <a:blip r:embed="rId1"/>
          <a:stretch/>
        </p:blipFill>
        <p:spPr>
          <a:xfrm>
            <a:off x="179640" y="1628640"/>
            <a:ext cx="8841240" cy="4750560"/>
          </a:xfrm>
          <a:prstGeom prst="rect">
            <a:avLst/>
          </a:prstGeom>
          <a:ln w="0">
            <a:noFill/>
          </a:ln>
        </p:spPr>
      </p:pic>
      <p:sp>
        <p:nvSpPr>
          <p:cNvPr id="219" name="PlaceHolder 11"/>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301680" y="228600"/>
            <a:ext cx="8532720" cy="757080"/>
          </a:xfrm>
          <a:prstGeom prst="rect">
            <a:avLst/>
          </a:prstGeom>
          <a:noFill/>
          <a:ln w="0">
            <a:noFill/>
          </a:ln>
        </p:spPr>
        <p:txBody>
          <a:bodyPr lIns="90000" rIns="90000" tIns="45000" bIns="45000" anchor="b">
            <a:noAutofit/>
          </a:bodyPr>
          <a:p>
            <a:pPr algn="ctr">
              <a:lnSpc>
                <a:spcPct val="100000"/>
              </a:lnSpc>
              <a:buNone/>
            </a:pPr>
            <a:r>
              <a:rPr b="0" lang="en-IN" sz="3300" spc="-1" strike="noStrike">
                <a:solidFill>
                  <a:srgbClr val="71481c"/>
                </a:solidFill>
                <a:latin typeface="Georgia"/>
              </a:rPr>
              <a:t>Evolution of Big Data  by Social Media</a:t>
            </a:r>
            <a:endParaRPr b="0" lang="en-GB" sz="3300" spc="-1" strike="noStrike">
              <a:latin typeface="Arial"/>
            </a:endParaRPr>
          </a:p>
        </p:txBody>
      </p:sp>
      <p:sp>
        <p:nvSpPr>
          <p:cNvPr id="221" name="PlaceHolder 2"/>
          <p:cNvSpPr>
            <a:spLocks noGrp="1"/>
          </p:cNvSpPr>
          <p:nvPr>
            <p:ph type="dt" idx="27"/>
          </p:nvPr>
        </p:nvSpPr>
        <p:spPr>
          <a:xfrm>
            <a:off x="5791320" y="6405120"/>
            <a:ext cx="3043080" cy="363960"/>
          </a:xfrm>
          <a:prstGeom prst="rect">
            <a:avLst/>
          </a:prstGeom>
          <a:noFill/>
          <a:ln w="0">
            <a:noFill/>
          </a:ln>
        </p:spPr>
        <p:txBody>
          <a:bodyPr lIns="90000" rIns="90000" tIns="45000" bIns="45000" anchor="t">
            <a:noAutofit/>
          </a:bodyPr>
          <a:lstStyle>
            <a:lvl1pPr algn="r">
              <a:lnSpc>
                <a:spcPct val="100000"/>
              </a:lnSpc>
              <a:buNone/>
              <a:defRPr b="0" lang="en-US" sz="1400" spc="-1" strike="noStrike">
                <a:solidFill>
                  <a:srgbClr val="ffffff"/>
                </a:solidFill>
                <a:latin typeface="Georgia"/>
              </a:defRPr>
            </a:lvl1pPr>
          </a:lstStyle>
          <a:p>
            <a:pPr algn="r">
              <a:lnSpc>
                <a:spcPct val="100000"/>
              </a:lnSpc>
              <a:buNone/>
            </a:pPr>
            <a:fld id="{BAEE32B5-672C-4B0A-9665-B407D26FEC13}" type="datetime1">
              <a:rPr b="0" lang="en-US" sz="1400" spc="-1" strike="noStrike">
                <a:solidFill>
                  <a:srgbClr val="ffffff"/>
                </a:solidFill>
                <a:latin typeface="Georgia"/>
              </a:rPr>
              <a:t>06/24/2024</a:t>
            </a:fld>
            <a:endParaRPr b="0" lang="en-GB" sz="1400" spc="-1" strike="noStrike">
              <a:latin typeface="Times New Roman"/>
            </a:endParaRPr>
          </a:p>
        </p:txBody>
      </p:sp>
      <p:sp>
        <p:nvSpPr>
          <p:cNvPr id="222" name="PlaceHolder 3"/>
          <p:cNvSpPr>
            <a:spLocks noGrp="1"/>
          </p:cNvSpPr>
          <p:nvPr>
            <p:ph type="sldNum" idx="28"/>
          </p:nvPr>
        </p:nvSpPr>
        <p:spPr>
          <a:xfrm>
            <a:off x="4361760" y="1026360"/>
            <a:ext cx="455400" cy="439560"/>
          </a:xfrm>
          <a:prstGeom prst="rect">
            <a:avLst/>
          </a:prstGeom>
          <a:noFill/>
          <a:ln w="0">
            <a:noFill/>
          </a:ln>
        </p:spPr>
        <p:txBody>
          <a:bodyPr lIns="45720" rIns="45720" tIns="45000" bIns="45000" anchor="ctr">
            <a:noAutofit/>
          </a:bodyPr>
          <a:lstStyle>
            <a:lvl1pPr algn="ctr">
              <a:lnSpc>
                <a:spcPct val="100000"/>
              </a:lnSpc>
              <a:buNone/>
              <a:defRPr b="0" lang="en-US" sz="1600" spc="-1" strike="noStrike">
                <a:solidFill>
                  <a:srgbClr val="7b9899"/>
                </a:solidFill>
                <a:latin typeface="Georgia"/>
              </a:defRPr>
            </a:lvl1pPr>
          </a:lstStyle>
          <a:p>
            <a:pPr algn="ctr">
              <a:lnSpc>
                <a:spcPct val="100000"/>
              </a:lnSpc>
              <a:buNone/>
            </a:pPr>
            <a:fld id="{D1F3A79A-3DD4-4C49-8E9F-5DCEA68C9B95}" type="slidenum">
              <a:rPr b="0" lang="en-US" sz="1600" spc="-1" strike="noStrike">
                <a:solidFill>
                  <a:srgbClr val="7b9899"/>
                </a:solidFill>
                <a:latin typeface="Georgia"/>
              </a:rPr>
              <a:t>4</a:t>
            </a:fld>
            <a:endParaRPr b="0" lang="en-GB" sz="1600" spc="-1" strike="noStrike">
              <a:latin typeface="Times New Roman"/>
            </a:endParaRPr>
          </a:p>
        </p:txBody>
      </p:sp>
      <p:pic>
        <p:nvPicPr>
          <p:cNvPr id="223" name="Picture 2" descr=""/>
          <p:cNvPicPr/>
          <p:nvPr/>
        </p:nvPicPr>
        <p:blipFill>
          <a:blip r:embed="rId1"/>
          <a:stretch/>
        </p:blipFill>
        <p:spPr>
          <a:xfrm>
            <a:off x="107640" y="1412640"/>
            <a:ext cx="8859600" cy="4966920"/>
          </a:xfrm>
          <a:prstGeom prst="rect">
            <a:avLst/>
          </a:prstGeom>
          <a:ln w="0">
            <a:noFill/>
          </a:ln>
        </p:spPr>
      </p:pic>
      <p:sp>
        <p:nvSpPr>
          <p:cNvPr id="224" name="PlaceHolder 12"/>
          <p:cNvSpPr/>
          <p:nvPr/>
        </p:nvSpPr>
        <p:spPr>
          <a:xfrm>
            <a:off x="304920" y="6410880"/>
            <a:ext cx="35794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ffffff"/>
                </a:solidFill>
                <a:latin typeface="Georgia"/>
                <a:ea typeface="DejaVu Sans"/>
              </a:rPr>
              <a:t>Genet Shanko                                             </a:t>
            </a:r>
            <a:endParaRPr b="0" lang="en-GB"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Civic</Template>
  <TotalTime>1198</TotalTime>
  <Application>LibreOffice/7.3.7.2$Linux_X86_64 LibreOffice_project/30$Build-2</Application>
  <AppVersion>15.0000</AppVersion>
  <Words>1336</Words>
  <Paragraphs>330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2020-03-12T19:22:14Z</dcterms:created>
  <dc:creator>Dr vasu pinnti</dc:creator>
  <dc:description/>
  <dc:language>en-GB</dc:language>
  <cp:lastModifiedBy/>
  <cp:lastPrinted>2020-03-16T08:53:31Z</cp:lastPrinted>
  <dcterms:modified xsi:type="dcterms:W3CDTF">2024-06-09T16:25:02Z</dcterms:modified>
  <cp:revision>62</cp:revision>
  <dc:subject/>
  <dc:title>Chapter -1  Introduction to Big Data and Big Data Analytics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On-screen Show (4:3)</vt:lpwstr>
  </property>
  <property fmtid="{D5CDD505-2E9C-101B-9397-08002B2CF9AE}" pid="4" name="Slides">
    <vt:i4>51</vt:i4>
  </property>
</Properties>
</file>